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366" r:id="rId2"/>
    <p:sldId id="367" r:id="rId3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241" autoAdjust="0"/>
  </p:normalViewPr>
  <p:slideViewPr>
    <p:cSldViewPr>
      <p:cViewPr>
        <p:scale>
          <a:sx n="98" d="100"/>
          <a:sy n="98" d="100"/>
        </p:scale>
        <p:origin x="-1968" y="-87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7A30-8EE1-4060-9976-8832FC89EE34}" type="datetimeFigureOut">
              <a:rPr lang="nb-NO" smtClean="0"/>
              <a:pPr/>
              <a:t>09.10.2020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D362-086D-44A2-94F5-03EC7FA4248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2" y="1597820"/>
            <a:ext cx="7772400" cy="1102519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93473"/>
            <a:ext cx="9144000" cy="28353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dirty="0" smtClean="0"/>
              <a:t>Klikk for å redigere tittelstil</a:t>
            </a:r>
            <a:endParaRPr lang="nb-NO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992075"/>
            <a:ext cx="9144000" cy="4027947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 cstate="print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8540441" y="5042524"/>
            <a:ext cx="603559" cy="10097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0" y="1113588"/>
            <a:ext cx="9144000" cy="390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9" name="Rektangel 8"/>
          <p:cNvSpPr/>
          <p:nvPr/>
        </p:nvSpPr>
        <p:spPr>
          <a:xfrm>
            <a:off x="0" y="0"/>
            <a:ext cx="9144000" cy="2629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Picture 6" descr="https://cdn.discordapp.com/attachments/287519461894782976/627802676905771009/Virtual_Intelligence_Service_only_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5497" y="1"/>
            <a:ext cx="288031" cy="267494"/>
          </a:xfrm>
          <a:prstGeom prst="rect">
            <a:avLst/>
          </a:prstGeom>
          <a:noFill/>
        </p:spPr>
      </p:pic>
      <p:sp>
        <p:nvSpPr>
          <p:cNvPr id="10" name="Rektangel 9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251520" y="21273"/>
            <a:ext cx="6272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0" dirty="0" err="1" smtClean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Virtual</a:t>
            </a:r>
            <a:r>
              <a:rPr lang="nb-NO" sz="1000" b="0" dirty="0" smtClean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nb-NO" sz="1000" b="0" dirty="0" err="1" smtClean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Intelligence</a:t>
            </a:r>
            <a:r>
              <a:rPr lang="nb-NO" sz="1000" b="0" dirty="0" smtClean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Service</a:t>
            </a:r>
            <a:endParaRPr lang="nb-NO" sz="1000" b="0" dirty="0">
              <a:solidFill>
                <a:schemeClr val="tx1"/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12" name="TekstSylinder 11"/>
          <p:cNvSpPr txBox="1"/>
          <p:nvPr/>
        </p:nvSpPr>
        <p:spPr>
          <a:xfrm>
            <a:off x="0" y="5028547"/>
            <a:ext cx="91440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700" b="1" dirty="0" smtClean="0">
                <a:solidFill>
                  <a:schemeClr val="bg1"/>
                </a:solidFill>
                <a:latin typeface="Arial Black" pitchFamily="34" charset="0"/>
              </a:rPr>
              <a:t>Victoria</a:t>
            </a:r>
            <a:r>
              <a:rPr lang="nb-NO" sz="700" b="1" baseline="0" dirty="0" smtClean="0">
                <a:solidFill>
                  <a:schemeClr val="bg1"/>
                </a:solidFill>
                <a:latin typeface="Arial Black" pitchFamily="34" charset="0"/>
              </a:rPr>
              <a:t> Per </a:t>
            </a:r>
            <a:r>
              <a:rPr lang="nb-NO" sz="700" b="1" baseline="0" dirty="0" err="1" smtClean="0">
                <a:solidFill>
                  <a:schemeClr val="bg1"/>
                </a:solidFill>
                <a:latin typeface="Arial Black" pitchFamily="34" charset="0"/>
              </a:rPr>
              <a:t>Intellectum</a:t>
            </a:r>
            <a:endParaRPr lang="nb-NO" sz="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" name="Rektangel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t="16415" b="2295"/>
          <a:stretch>
            <a:fillRect/>
          </a:stretch>
        </p:blipFill>
        <p:spPr bwMode="auto">
          <a:xfrm>
            <a:off x="0" y="771550"/>
            <a:ext cx="5724128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Users\HARDC\Saved Games\DCS.openbeta\ScreenShots\Screen_200824_212755.png"/>
          <p:cNvPicPr>
            <a:picLocks noChangeAspect="1" noChangeArrowheads="1"/>
          </p:cNvPicPr>
          <p:nvPr/>
        </p:nvPicPr>
        <p:blipFill>
          <a:blip r:embed="rId3" cstate="print"/>
          <a:srcRect l="18066" t="16894" r="16015" b="9862"/>
          <a:stretch>
            <a:fillRect/>
          </a:stretch>
        </p:blipFill>
        <p:spPr bwMode="auto">
          <a:xfrm>
            <a:off x="5715008" y="714362"/>
            <a:ext cx="3428992" cy="21431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2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/>
              <a:t>OPARTGT0</a:t>
            </a:r>
            <a:r>
              <a:rPr lang="nb-NO" dirty="0" smtClean="0"/>
              <a:t>91</a:t>
            </a:r>
            <a:r>
              <a:rPr lang="en-US" dirty="0" smtClean="0"/>
              <a:t> </a:t>
            </a:r>
            <a:r>
              <a:rPr lang="pl-PL" dirty="0" smtClean="0"/>
              <a:t> </a:t>
            </a:r>
            <a:r>
              <a:rPr lang="nb-NO" dirty="0" err="1" smtClean="0"/>
              <a:t>Syrian</a:t>
            </a:r>
            <a:r>
              <a:rPr lang="nb-NO" dirty="0" smtClean="0"/>
              <a:t> </a:t>
            </a:r>
            <a:r>
              <a:rPr lang="nb-NO" dirty="0" err="1" smtClean="0"/>
              <a:t>Intelligence</a:t>
            </a:r>
            <a:r>
              <a:rPr lang="nb-NO" dirty="0" smtClean="0"/>
              <a:t> Office</a:t>
            </a:r>
            <a:endParaRPr lang="en-US" dirty="0"/>
          </a:p>
        </p:txBody>
      </p:sp>
      <p:sp>
        <p:nvSpPr>
          <p:cNvPr id="3" name="Pil opp 2"/>
          <p:cNvSpPr/>
          <p:nvPr/>
        </p:nvSpPr>
        <p:spPr>
          <a:xfrm>
            <a:off x="5292080" y="915566"/>
            <a:ext cx="360040" cy="270030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>
                <a:solidFill>
                  <a:schemeClr val="tx1"/>
                </a:solidFill>
              </a:rPr>
              <a:t>N</a:t>
            </a:r>
            <a:endParaRPr lang="nb-NO" dirty="0">
              <a:solidFill>
                <a:schemeClr val="tx1"/>
              </a:solidFill>
            </a:endParaRPr>
          </a:p>
        </p:txBody>
      </p:sp>
      <p:grpSp>
        <p:nvGrpSpPr>
          <p:cNvPr id="33" name="Gruppe 32"/>
          <p:cNvGrpSpPr/>
          <p:nvPr/>
        </p:nvGrpSpPr>
        <p:grpSpPr>
          <a:xfrm>
            <a:off x="7560476" y="1608751"/>
            <a:ext cx="780118" cy="307777"/>
            <a:chOff x="7812360" y="1131590"/>
            <a:chExt cx="780118" cy="307777"/>
          </a:xfrm>
        </p:grpSpPr>
        <p:sp>
          <p:nvSpPr>
            <p:cNvPr id="4" name="Stjerne med 4 tagger 3"/>
            <p:cNvSpPr/>
            <p:nvPr/>
          </p:nvSpPr>
          <p:spPr>
            <a:xfrm>
              <a:off x="7869776" y="1208462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" name="TekstSylinder 4"/>
            <p:cNvSpPr txBox="1"/>
            <p:nvPr/>
          </p:nvSpPr>
          <p:spPr>
            <a:xfrm>
              <a:off x="7812360" y="1131590"/>
              <a:ext cx="7801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1400" dirty="0" smtClean="0">
                  <a:solidFill>
                    <a:srgbClr val="FF0000"/>
                  </a:solidFill>
                  <a:latin typeface="Arial Black" pitchFamily="34" charset="0"/>
                </a:rPr>
                <a:t>091</a:t>
              </a:r>
              <a:endParaRPr lang="en-US" sz="14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</p:grpSp>
      <p:grpSp>
        <p:nvGrpSpPr>
          <p:cNvPr id="9" name="Gruppe 8"/>
          <p:cNvGrpSpPr/>
          <p:nvPr/>
        </p:nvGrpSpPr>
        <p:grpSpPr>
          <a:xfrm>
            <a:off x="9685024" y="1094412"/>
            <a:ext cx="293365" cy="246221"/>
            <a:chOff x="7092280" y="2681858"/>
            <a:chExt cx="293365" cy="246221"/>
          </a:xfrm>
        </p:grpSpPr>
        <p:sp>
          <p:nvSpPr>
            <p:cNvPr id="10" name="TekstSylinder 9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2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11" name="Stjerne med 4 tagger 10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8" name="Gruppe 17"/>
          <p:cNvGrpSpPr/>
          <p:nvPr/>
        </p:nvGrpSpPr>
        <p:grpSpPr>
          <a:xfrm>
            <a:off x="9324528" y="4155926"/>
            <a:ext cx="293365" cy="246221"/>
            <a:chOff x="7092280" y="2681858"/>
            <a:chExt cx="293365" cy="246221"/>
          </a:xfrm>
        </p:grpSpPr>
        <p:sp>
          <p:nvSpPr>
            <p:cNvPr id="19" name="TekstSylinder 18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5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20" name="Stjerne med 4 tagger 19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1" name="Gruppe 20"/>
          <p:cNvGrpSpPr/>
          <p:nvPr/>
        </p:nvGrpSpPr>
        <p:grpSpPr>
          <a:xfrm>
            <a:off x="9324528" y="4443958"/>
            <a:ext cx="293365" cy="246221"/>
            <a:chOff x="7092280" y="2681858"/>
            <a:chExt cx="293365" cy="246221"/>
          </a:xfrm>
        </p:grpSpPr>
        <p:sp>
          <p:nvSpPr>
            <p:cNvPr id="22" name="TekstSylinder 21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6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23" name="Stjerne med 4 tagger 22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4" name="Gruppe 23"/>
          <p:cNvGrpSpPr/>
          <p:nvPr/>
        </p:nvGrpSpPr>
        <p:grpSpPr>
          <a:xfrm>
            <a:off x="9324528" y="4659982"/>
            <a:ext cx="293365" cy="246221"/>
            <a:chOff x="7092280" y="2681858"/>
            <a:chExt cx="293365" cy="246221"/>
          </a:xfrm>
        </p:grpSpPr>
        <p:sp>
          <p:nvSpPr>
            <p:cNvPr id="25" name="TekstSylinder 24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7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26" name="Stjerne med 4 tagger 25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7" name="Gruppe 26"/>
          <p:cNvGrpSpPr/>
          <p:nvPr/>
        </p:nvGrpSpPr>
        <p:grpSpPr>
          <a:xfrm>
            <a:off x="9324528" y="4897279"/>
            <a:ext cx="293365" cy="246221"/>
            <a:chOff x="7092280" y="2681858"/>
            <a:chExt cx="293365" cy="246221"/>
          </a:xfrm>
        </p:grpSpPr>
        <p:sp>
          <p:nvSpPr>
            <p:cNvPr id="28" name="TekstSylinder 27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8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29" name="Stjerne med 4 tagger 28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31" name="TekstSylinder 30"/>
          <p:cNvSpPr txBox="1"/>
          <p:nvPr/>
        </p:nvSpPr>
        <p:spPr>
          <a:xfrm>
            <a:off x="5724128" y="2859782"/>
            <a:ext cx="3419872" cy="21602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 lnSpcReduction="10000"/>
          </a:bodyPr>
          <a:lstStyle/>
          <a:p>
            <a:r>
              <a:rPr lang="nb-NO" sz="1200" dirty="0" smtClean="0"/>
              <a:t>DESCRIPTION OF THE DESIRED POINTS OF IMPACT WITH WPN TYPE:</a:t>
            </a:r>
          </a:p>
          <a:p>
            <a:endParaRPr lang="nb-NO" sz="1200" dirty="0" smtClean="0"/>
          </a:p>
          <a:p>
            <a:r>
              <a:rPr lang="en-US" sz="1100" dirty="0" smtClean="0"/>
              <a:t>OPARTGT0</a:t>
            </a:r>
            <a:r>
              <a:rPr lang="nb-NO" sz="1100" dirty="0" smtClean="0"/>
              <a:t>91</a:t>
            </a:r>
            <a:r>
              <a:rPr lang="nb-NO" sz="1100" dirty="0" smtClean="0"/>
              <a:t> </a:t>
            </a:r>
            <a:r>
              <a:rPr lang="nb-NO" sz="1100" dirty="0" smtClean="0"/>
              <a:t>DPI 1: </a:t>
            </a:r>
            <a:r>
              <a:rPr lang="nb-NO" sz="1100" dirty="0" smtClean="0"/>
              <a:t>6 story </a:t>
            </a:r>
            <a:r>
              <a:rPr lang="nb-NO" sz="1100" dirty="0" err="1" smtClean="0"/>
              <a:t>building</a:t>
            </a:r>
            <a:r>
              <a:rPr lang="nb-NO" sz="1100" dirty="0" smtClean="0"/>
              <a:t>, </a:t>
            </a:r>
            <a:r>
              <a:rPr lang="nb-NO" sz="1100" dirty="0" err="1" smtClean="0"/>
              <a:t>concrete</a:t>
            </a:r>
            <a:r>
              <a:rPr lang="nb-NO" sz="1100" dirty="0" smtClean="0"/>
              <a:t> and </a:t>
            </a:r>
            <a:r>
              <a:rPr lang="nb-NO" sz="1100" dirty="0" err="1" smtClean="0"/>
              <a:t>reinforced</a:t>
            </a:r>
            <a:r>
              <a:rPr lang="nb-NO" sz="1100" dirty="0" smtClean="0"/>
              <a:t> </a:t>
            </a:r>
            <a:r>
              <a:rPr lang="nb-NO" sz="1100" dirty="0" err="1" smtClean="0"/>
              <a:t>steel</a:t>
            </a:r>
            <a:r>
              <a:rPr lang="nb-NO" sz="1100" dirty="0" smtClean="0"/>
              <a:t>. DPI is </a:t>
            </a:r>
            <a:r>
              <a:rPr lang="nb-NO" sz="1100" dirty="0" err="1" smtClean="0"/>
              <a:t>center</a:t>
            </a:r>
            <a:r>
              <a:rPr lang="nb-NO" sz="1100" dirty="0" smtClean="0"/>
              <a:t> </a:t>
            </a:r>
            <a:r>
              <a:rPr lang="nb-NO" sz="1100" dirty="0" err="1" smtClean="0"/>
              <a:t>if</a:t>
            </a:r>
            <a:r>
              <a:rPr lang="nb-NO" sz="1100" dirty="0" smtClean="0"/>
              <a:t> </a:t>
            </a:r>
            <a:r>
              <a:rPr lang="nb-NO" sz="1100" dirty="0" err="1" smtClean="0"/>
              <a:t>the</a:t>
            </a:r>
            <a:r>
              <a:rPr lang="nb-NO" sz="1100" dirty="0" smtClean="0"/>
              <a:t> </a:t>
            </a:r>
            <a:r>
              <a:rPr lang="nb-NO" sz="1100" dirty="0" err="1" smtClean="0"/>
              <a:t>building</a:t>
            </a:r>
            <a:r>
              <a:rPr lang="nb-NO" sz="1100" dirty="0" smtClean="0"/>
              <a:t>. </a:t>
            </a:r>
            <a:r>
              <a:rPr lang="nb-NO" sz="1100" dirty="0" err="1" smtClean="0"/>
              <a:t>Assessed</a:t>
            </a:r>
            <a:r>
              <a:rPr lang="nb-NO" sz="1100" dirty="0" smtClean="0"/>
              <a:t> </a:t>
            </a:r>
            <a:r>
              <a:rPr lang="nb-NO" sz="1100" dirty="0" err="1" smtClean="0"/>
              <a:t>that</a:t>
            </a:r>
            <a:r>
              <a:rPr lang="nb-NO" sz="1100" dirty="0" smtClean="0"/>
              <a:t> a </a:t>
            </a:r>
            <a:r>
              <a:rPr lang="nb-NO" sz="1100" dirty="0" err="1" smtClean="0"/>
              <a:t>vault</a:t>
            </a:r>
            <a:r>
              <a:rPr lang="nb-NO" sz="1100" dirty="0" smtClean="0"/>
              <a:t> is </a:t>
            </a:r>
            <a:r>
              <a:rPr lang="nb-NO" sz="1100" dirty="0" err="1" smtClean="0"/>
              <a:t>located</a:t>
            </a:r>
            <a:r>
              <a:rPr lang="nb-NO" sz="1100" dirty="0" smtClean="0"/>
              <a:t> in </a:t>
            </a:r>
            <a:r>
              <a:rPr lang="nb-NO" sz="1100" dirty="0" err="1" smtClean="0"/>
              <a:t>the</a:t>
            </a:r>
            <a:r>
              <a:rPr lang="nb-NO" sz="1100" dirty="0" smtClean="0"/>
              <a:t> </a:t>
            </a:r>
            <a:r>
              <a:rPr lang="nb-NO" sz="1100" dirty="0" err="1" smtClean="0"/>
              <a:t>basement</a:t>
            </a:r>
            <a:r>
              <a:rPr lang="nb-NO" sz="1100" dirty="0" smtClean="0"/>
              <a:t> </a:t>
            </a:r>
            <a:r>
              <a:rPr lang="nb-NO" sz="1100" dirty="0" err="1" smtClean="0"/>
              <a:t>with</a:t>
            </a:r>
            <a:r>
              <a:rPr lang="nb-NO" sz="1100" dirty="0" smtClean="0"/>
              <a:t> </a:t>
            </a:r>
            <a:r>
              <a:rPr lang="nb-NO" sz="1100" dirty="0" err="1" smtClean="0"/>
              <a:t>critical</a:t>
            </a:r>
            <a:r>
              <a:rPr lang="nb-NO" sz="1100" dirty="0" smtClean="0"/>
              <a:t> radio </a:t>
            </a:r>
            <a:r>
              <a:rPr lang="nb-NO" sz="1100" dirty="0" err="1" smtClean="0"/>
              <a:t>equipment</a:t>
            </a:r>
            <a:r>
              <a:rPr lang="nb-NO" sz="1100" dirty="0" smtClean="0"/>
              <a:t>.</a:t>
            </a:r>
            <a:endParaRPr lang="nb-NO" sz="1100" dirty="0" smtClean="0"/>
          </a:p>
          <a:p>
            <a:endParaRPr lang="pl-PL" sz="1100" dirty="0" smtClean="0"/>
          </a:p>
          <a:p>
            <a:r>
              <a:rPr lang="pl-PL" sz="1050" dirty="0" smtClean="0"/>
              <a:t>DPI 1 – </a:t>
            </a:r>
            <a:r>
              <a:rPr lang="nb-NO" sz="1050" dirty="0" smtClean="0"/>
              <a:t>N34 45.590 E036 17.744 </a:t>
            </a:r>
            <a:r>
              <a:rPr lang="pl-PL" sz="1050" dirty="0" smtClean="0"/>
              <a:t>/</a:t>
            </a:r>
            <a:r>
              <a:rPr lang="nb-NO" sz="1050" dirty="0" smtClean="0"/>
              <a:t> 1948</a:t>
            </a:r>
            <a:r>
              <a:rPr lang="pl-PL" sz="1050" dirty="0" smtClean="0"/>
              <a:t>ft </a:t>
            </a:r>
            <a:r>
              <a:rPr lang="nb-NO" sz="1050" dirty="0" smtClean="0"/>
              <a:t>(TLE CAT 1 </a:t>
            </a:r>
            <a:r>
              <a:rPr lang="nb-NO" sz="1050" dirty="0" err="1" smtClean="0"/>
              <a:t>Coordinates</a:t>
            </a:r>
            <a:r>
              <a:rPr lang="nb-NO" sz="1050" dirty="0" smtClean="0"/>
              <a:t>)</a:t>
            </a:r>
          </a:p>
          <a:p>
            <a:endParaRPr lang="nb-NO" sz="1050" dirty="0" smtClean="0"/>
          </a:p>
          <a:p>
            <a:r>
              <a:rPr lang="nb-NO" sz="1050" dirty="0" err="1" smtClean="0"/>
              <a:t>Recommended</a:t>
            </a:r>
            <a:r>
              <a:rPr lang="nb-NO" sz="1050" dirty="0" smtClean="0"/>
              <a:t> </a:t>
            </a:r>
            <a:r>
              <a:rPr lang="nb-NO" sz="1050" dirty="0" err="1" smtClean="0"/>
              <a:t>weapon</a:t>
            </a:r>
            <a:r>
              <a:rPr lang="nb-NO" sz="1050" dirty="0" smtClean="0"/>
              <a:t>: </a:t>
            </a:r>
            <a:r>
              <a:rPr lang="nb-NO" sz="1050" dirty="0" smtClean="0"/>
              <a:t>4 x 500 Ibs </a:t>
            </a:r>
            <a:r>
              <a:rPr lang="nb-NO" sz="1050" dirty="0" err="1" smtClean="0"/>
              <a:t>bombs</a:t>
            </a:r>
            <a:r>
              <a:rPr lang="nb-NO" sz="1050" dirty="0" smtClean="0"/>
              <a:t> or 2x 1000 Ibs </a:t>
            </a:r>
            <a:r>
              <a:rPr lang="nb-NO" sz="1050" dirty="0" err="1" smtClean="0"/>
              <a:t>bombs</a:t>
            </a:r>
            <a:endParaRPr lang="nb-NO" sz="1050" dirty="0" smtClean="0"/>
          </a:p>
          <a:p>
            <a:endParaRPr lang="pl-PL" sz="1050" dirty="0" smtClean="0"/>
          </a:p>
          <a:p>
            <a:endParaRPr lang="pl-PL" sz="1000" dirty="0" smtClean="0"/>
          </a:p>
          <a:p>
            <a:endParaRPr lang="pl-PL" sz="1050" dirty="0" smtClean="0"/>
          </a:p>
          <a:p>
            <a:endParaRPr lang="pl-PL" sz="1050" dirty="0" smtClean="0"/>
          </a:p>
          <a:p>
            <a:endParaRPr lang="nb-NO" sz="1200" dirty="0" smtClean="0"/>
          </a:p>
        </p:txBody>
      </p:sp>
      <p:sp>
        <p:nvSpPr>
          <p:cNvPr id="34" name="TekstSylinder 33"/>
          <p:cNvSpPr txBox="1"/>
          <p:nvPr/>
        </p:nvSpPr>
        <p:spPr>
          <a:xfrm>
            <a:off x="0" y="4659982"/>
            <a:ext cx="5724128" cy="3600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r>
              <a:rPr lang="nb-NO" sz="1200" dirty="0" err="1" smtClean="0"/>
              <a:t>Collateral</a:t>
            </a:r>
            <a:r>
              <a:rPr lang="nb-NO" sz="1200" dirty="0" smtClean="0"/>
              <a:t> </a:t>
            </a:r>
            <a:r>
              <a:rPr lang="nb-NO" sz="1200" dirty="0" err="1" smtClean="0"/>
              <a:t>Concerns</a:t>
            </a:r>
            <a:r>
              <a:rPr lang="nb-NO" sz="1200" dirty="0" smtClean="0"/>
              <a:t> is </a:t>
            </a:r>
            <a:r>
              <a:rPr lang="nb-NO" sz="1200" dirty="0" err="1" smtClean="0"/>
              <a:t>the</a:t>
            </a:r>
            <a:r>
              <a:rPr lang="nb-NO" sz="1200" dirty="0" smtClean="0"/>
              <a:t> </a:t>
            </a:r>
            <a:r>
              <a:rPr lang="nb-NO" sz="1200" dirty="0" err="1" smtClean="0"/>
              <a:t>historical</a:t>
            </a:r>
            <a:r>
              <a:rPr lang="nb-NO" sz="1200" dirty="0" smtClean="0"/>
              <a:t> </a:t>
            </a:r>
            <a:r>
              <a:rPr lang="nb-NO" sz="1200" dirty="0" err="1" smtClean="0"/>
              <a:t>site</a:t>
            </a:r>
            <a:r>
              <a:rPr lang="nb-NO" sz="1200" dirty="0" smtClean="0"/>
              <a:t> SOUTH </a:t>
            </a:r>
            <a:r>
              <a:rPr lang="nb-NO" sz="1200" dirty="0" err="1" smtClean="0"/>
              <a:t>of</a:t>
            </a:r>
            <a:r>
              <a:rPr lang="nb-NO" sz="1200" dirty="0" smtClean="0"/>
              <a:t> </a:t>
            </a:r>
            <a:r>
              <a:rPr lang="nb-NO" sz="1200" dirty="0" err="1" smtClean="0"/>
              <a:t>the</a:t>
            </a:r>
            <a:r>
              <a:rPr lang="nb-NO" sz="1200" smtClean="0"/>
              <a:t> target.</a:t>
            </a:r>
            <a:endParaRPr lang="nb-NO" sz="1200" dirty="0"/>
          </a:p>
        </p:txBody>
      </p:sp>
      <p:grpSp>
        <p:nvGrpSpPr>
          <p:cNvPr id="8" name="Gruppe 7"/>
          <p:cNvGrpSpPr/>
          <p:nvPr/>
        </p:nvGrpSpPr>
        <p:grpSpPr>
          <a:xfrm>
            <a:off x="2978096" y="1894494"/>
            <a:ext cx="607283" cy="246221"/>
            <a:chOff x="7092280" y="2681858"/>
            <a:chExt cx="607283" cy="246221"/>
          </a:xfrm>
        </p:grpSpPr>
        <p:sp>
          <p:nvSpPr>
            <p:cNvPr id="6" name="TekstSylinder 5"/>
            <p:cNvSpPr txBox="1"/>
            <p:nvPr/>
          </p:nvSpPr>
          <p:spPr>
            <a:xfrm>
              <a:off x="7169620" y="2681858"/>
              <a:ext cx="5299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DPI1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7" name="Stjerne med 4 tagger 6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37" name="Ellipse 36"/>
          <p:cNvSpPr/>
          <p:nvPr/>
        </p:nvSpPr>
        <p:spPr>
          <a:xfrm>
            <a:off x="1907704" y="3147814"/>
            <a:ext cx="1296144" cy="1512168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ktangel 37"/>
          <p:cNvSpPr/>
          <p:nvPr/>
        </p:nvSpPr>
        <p:spPr>
          <a:xfrm>
            <a:off x="251520" y="2355726"/>
            <a:ext cx="1944216" cy="43204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Cultural/historical site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0" name="Rett pil 39"/>
          <p:cNvCxnSpPr>
            <a:stCxn id="38" idx="2"/>
            <a:endCxn id="37" idx="1"/>
          </p:cNvCxnSpPr>
          <p:nvPr/>
        </p:nvCxnSpPr>
        <p:spPr>
          <a:xfrm>
            <a:off x="1223628" y="2787774"/>
            <a:ext cx="873892" cy="581492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pPr/>
              <a:t>2</a:t>
            </a:fld>
            <a:endParaRPr lang="nb-NO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39502"/>
            <a:ext cx="2724150" cy="2085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TekstSylinder 4"/>
          <p:cNvSpPr txBox="1"/>
          <p:nvPr/>
        </p:nvSpPr>
        <p:spPr>
          <a:xfrm>
            <a:off x="544884" y="1923678"/>
            <a:ext cx="529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FF0000"/>
                </a:solidFill>
                <a:latin typeface="Arial Black" pitchFamily="34" charset="0"/>
              </a:rPr>
              <a:t>DPI1</a:t>
            </a:r>
            <a:endParaRPr lang="en-US" sz="1000" dirty="0">
              <a:solidFill>
                <a:srgbClr val="FF0000"/>
              </a:solidFill>
              <a:latin typeface="Arial Black" pitchFamily="34" charset="0"/>
            </a:endParaRPr>
          </a:p>
        </p:txBody>
      </p:sp>
      <p:cxnSp>
        <p:nvCxnSpPr>
          <p:cNvPr id="7" name="Rett pil 6"/>
          <p:cNvCxnSpPr>
            <a:stCxn id="5" idx="0"/>
          </p:cNvCxnSpPr>
          <p:nvPr/>
        </p:nvCxnSpPr>
        <p:spPr>
          <a:xfrm flipV="1">
            <a:off x="809856" y="1400783"/>
            <a:ext cx="211548" cy="52289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/>
          <p:cNvSpPr/>
          <p:nvPr/>
        </p:nvSpPr>
        <p:spPr>
          <a:xfrm>
            <a:off x="827584" y="1059582"/>
            <a:ext cx="432048" cy="36004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555526"/>
            <a:ext cx="5861713" cy="392886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2" name="TekstSylinder 11"/>
          <p:cNvSpPr txBox="1"/>
          <p:nvPr/>
        </p:nvSpPr>
        <p:spPr>
          <a:xfrm>
            <a:off x="4860032" y="3219822"/>
            <a:ext cx="529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FF0000"/>
                </a:solidFill>
                <a:latin typeface="Arial Black" pitchFamily="34" charset="0"/>
              </a:rPr>
              <a:t>DPI1</a:t>
            </a:r>
            <a:endParaRPr lang="en-US" sz="1000" dirty="0">
              <a:solidFill>
                <a:srgbClr val="FF0000"/>
              </a:solidFill>
              <a:latin typeface="Arial Black" pitchFamily="34" charset="0"/>
            </a:endParaRPr>
          </a:p>
        </p:txBody>
      </p:sp>
      <p:cxnSp>
        <p:nvCxnSpPr>
          <p:cNvPr id="13" name="Rett pil 12"/>
          <p:cNvCxnSpPr>
            <a:stCxn id="12" idx="0"/>
            <a:endCxn id="14" idx="4"/>
          </p:cNvCxnSpPr>
          <p:nvPr/>
        </p:nvCxnSpPr>
        <p:spPr>
          <a:xfrm flipV="1">
            <a:off x="5125004" y="2499742"/>
            <a:ext cx="95068" cy="72008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4932040" y="1779662"/>
            <a:ext cx="576064" cy="72008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l opp 16"/>
          <p:cNvSpPr/>
          <p:nvPr/>
        </p:nvSpPr>
        <p:spPr>
          <a:xfrm>
            <a:off x="2339752" y="411510"/>
            <a:ext cx="360040" cy="270030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>
                <a:solidFill>
                  <a:schemeClr val="tx1"/>
                </a:solidFill>
              </a:rPr>
              <a:t>N</a:t>
            </a: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18" name="Pil opp 17"/>
          <p:cNvSpPr/>
          <p:nvPr/>
        </p:nvSpPr>
        <p:spPr>
          <a:xfrm>
            <a:off x="8388424" y="699542"/>
            <a:ext cx="360040" cy="270030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>
                <a:solidFill>
                  <a:schemeClr val="tx1"/>
                </a:solidFill>
              </a:rPr>
              <a:t>N</a:t>
            </a:r>
            <a:endParaRPr lang="nb-NO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5677</TotalTime>
  <Words>106</Words>
  <Application>Microsoft Office PowerPoint</Application>
  <PresentationFormat>Skjermfremvisning (16:9)</PresentationFormat>
  <Paragraphs>26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2</vt:i4>
      </vt:variant>
    </vt:vector>
  </HeadingPairs>
  <TitlesOfParts>
    <vt:vector size="3" baseType="lpstr">
      <vt:lpstr>Kontortema</vt:lpstr>
      <vt:lpstr>OPARTGT091  Syrian Intelligence Office</vt:lpstr>
      <vt:lpstr>Lysbilde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 Target Folder Template</dc:title>
  <dc:creator>132nd Virtual Wing;VIS</dc:creator>
  <cp:lastModifiedBy>Neck</cp:lastModifiedBy>
  <cp:revision>402</cp:revision>
  <dcterms:created xsi:type="dcterms:W3CDTF">2019-03-12T22:01:00Z</dcterms:created>
  <dcterms:modified xsi:type="dcterms:W3CDTF">2020-10-09T21:49:07Z</dcterms:modified>
</cp:coreProperties>
</file>