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94" d="100"/>
          <a:sy n="194" d="100"/>
        </p:scale>
        <p:origin x="116" y="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19.12.2021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035" descr="An aerial view of a city&#10;&#10;Description automatically generated with low confidence">
            <a:extLst>
              <a:ext uri="{FF2B5EF4-FFF2-40B4-BE49-F238E27FC236}">
                <a16:creationId xmlns:a16="http://schemas.microsoft.com/office/drawing/2014/main" id="{4BBD6B17-9E20-408F-B031-DFD25DCEC8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8683" b="2013"/>
          <a:stretch/>
        </p:blipFill>
        <p:spPr>
          <a:xfrm>
            <a:off x="11518" y="787640"/>
            <a:ext cx="5700308" cy="3863735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OPARTGT009</a:t>
            </a:r>
            <a:r>
              <a:rPr lang="pl-PL" dirty="0"/>
              <a:t> </a:t>
            </a:r>
            <a:r>
              <a:rPr lang="en-US" dirty="0"/>
              <a:t>DAMASCUS N AMMUNITION FACTORY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43263" y="2281194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596336" y="2148851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09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nb-NO" sz="1100" dirty="0"/>
              <a:t>Assembly Buildings</a:t>
            </a:r>
          </a:p>
          <a:p>
            <a:r>
              <a:rPr lang="pt-BR" sz="1100" dirty="0"/>
              <a:t>DPI 12   - N33 34.004 E 36 20.147 / 2463ft/ 2000lb PGM</a:t>
            </a:r>
          </a:p>
          <a:p>
            <a:r>
              <a:rPr lang="pt-BR" sz="1100" dirty="0"/>
              <a:t>DPI 10   - N33 33.956 E 36 20.094 / 2470ft/ 2000lb PGM</a:t>
            </a:r>
          </a:p>
          <a:p>
            <a:r>
              <a:rPr lang="pt-BR" sz="1100" dirty="0"/>
              <a:t>DPI 9   - N33 33.967 E 36 19.997 / 2500ft/ 2000lb PGM</a:t>
            </a:r>
          </a:p>
          <a:p>
            <a:r>
              <a:rPr lang="pt-BR" sz="1100" dirty="0"/>
              <a:t>DPI 8   - N33 33.960 E 36 19.873 / 2512ft/ 2000lb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934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931</a:t>
            </a:r>
            <a:r>
              <a:rPr lang="pl-PL" sz="1100" dirty="0"/>
              <a:t> / </a:t>
            </a:r>
            <a:r>
              <a:rPr lang="en-US" sz="1100" dirty="0"/>
              <a:t>2512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932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899</a:t>
            </a:r>
            <a:r>
              <a:rPr lang="pl-PL" sz="1100" dirty="0"/>
              <a:t> / </a:t>
            </a:r>
            <a:r>
              <a:rPr lang="en-US" sz="1100" dirty="0"/>
              <a:t>2520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890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988</a:t>
            </a:r>
            <a:r>
              <a:rPr lang="pl-PL" sz="1100" dirty="0"/>
              <a:t> / </a:t>
            </a:r>
            <a:r>
              <a:rPr lang="en-US" sz="1100" dirty="0"/>
              <a:t>2485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endParaRPr lang="en-US" sz="1100" dirty="0"/>
          </a:p>
          <a:p>
            <a:r>
              <a:rPr lang="en-US" sz="1100" dirty="0"/>
              <a:t>Assembly Building</a:t>
            </a:r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877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931</a:t>
            </a:r>
            <a:r>
              <a:rPr lang="pl-PL" sz="1100" dirty="0"/>
              <a:t> / </a:t>
            </a:r>
            <a:r>
              <a:rPr lang="en-US" sz="1100" dirty="0"/>
              <a:t>2495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874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911</a:t>
            </a:r>
            <a:r>
              <a:rPr lang="pl-PL" sz="1100" dirty="0"/>
              <a:t> / </a:t>
            </a:r>
            <a:r>
              <a:rPr lang="en-US" sz="1100" dirty="0"/>
              <a:t>2500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856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837</a:t>
            </a:r>
            <a:r>
              <a:rPr lang="pl-PL" sz="1100" dirty="0"/>
              <a:t> / </a:t>
            </a:r>
            <a:r>
              <a:rPr lang="en-US" sz="1100" dirty="0"/>
              <a:t>2500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33</a:t>
            </a:r>
            <a:r>
              <a:rPr lang="pl-PL" sz="1100" dirty="0"/>
              <a:t>.</a:t>
            </a:r>
            <a:r>
              <a:rPr lang="en-US" sz="1100" dirty="0"/>
              <a:t>838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19</a:t>
            </a:r>
            <a:r>
              <a:rPr lang="pl-PL" sz="1100" dirty="0"/>
              <a:t>.</a:t>
            </a:r>
            <a:r>
              <a:rPr lang="en-US" sz="1100" dirty="0"/>
              <a:t>857</a:t>
            </a:r>
            <a:r>
              <a:rPr lang="pl-PL" sz="1100" dirty="0"/>
              <a:t> / </a:t>
            </a:r>
            <a:r>
              <a:rPr lang="en-US" sz="1100" dirty="0"/>
              <a:t>2500</a:t>
            </a:r>
            <a:r>
              <a:rPr lang="pl-PL" sz="1100" dirty="0"/>
              <a:t>ft/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10000"/>
          </a:bodyPr>
          <a:lstStyle/>
          <a:p>
            <a:r>
              <a:rPr lang="en-US" sz="1200" dirty="0"/>
              <a:t>Civilian housing within 100m N and S of facility. Religiously significant building 200m N of facility boundary.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6B5FDC9-4B85-4F2C-8F7C-1F3BCB906CBD}"/>
              </a:ext>
            </a:extLst>
          </p:cNvPr>
          <p:cNvGrpSpPr/>
          <p:nvPr/>
        </p:nvGrpSpPr>
        <p:grpSpPr>
          <a:xfrm>
            <a:off x="1935231" y="3224637"/>
            <a:ext cx="296662" cy="246221"/>
            <a:chOff x="2396290" y="2247731"/>
            <a:chExt cx="296662" cy="246221"/>
          </a:xfrm>
        </p:grpSpPr>
        <p:sp>
          <p:nvSpPr>
            <p:cNvPr id="110" name="TekstSylinder 9">
              <a:extLst>
                <a:ext uri="{FF2B5EF4-FFF2-40B4-BE49-F238E27FC236}">
                  <a16:creationId xmlns:a16="http://schemas.microsoft.com/office/drawing/2014/main" id="{57AB2839-25EE-4A77-8161-6DD47530EC6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3CED6978-576F-47EC-BB1E-3B0BCA61D0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0611DE4-8A4B-4EA1-B8BF-70A264E5B741}"/>
              </a:ext>
            </a:extLst>
          </p:cNvPr>
          <p:cNvGrpSpPr/>
          <p:nvPr/>
        </p:nvGrpSpPr>
        <p:grpSpPr>
          <a:xfrm>
            <a:off x="2542569" y="3063778"/>
            <a:ext cx="296662" cy="246221"/>
            <a:chOff x="2396290" y="2247731"/>
            <a:chExt cx="296662" cy="246221"/>
          </a:xfrm>
        </p:grpSpPr>
        <p:sp>
          <p:nvSpPr>
            <p:cNvPr id="116" name="TekstSylinder 9">
              <a:extLst>
                <a:ext uri="{FF2B5EF4-FFF2-40B4-BE49-F238E27FC236}">
                  <a16:creationId xmlns:a16="http://schemas.microsoft.com/office/drawing/2014/main" id="{A706CB99-0262-4551-9558-5B5156E183A4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FCFA5332-DFF1-4BC8-9C0D-63C9D53A4A9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2A5E66-F601-43FA-8CD2-58FDC12BCEB9}"/>
              </a:ext>
            </a:extLst>
          </p:cNvPr>
          <p:cNvGrpSpPr/>
          <p:nvPr/>
        </p:nvGrpSpPr>
        <p:grpSpPr>
          <a:xfrm>
            <a:off x="2787409" y="3045043"/>
            <a:ext cx="296662" cy="246221"/>
            <a:chOff x="2396290" y="2247731"/>
            <a:chExt cx="296662" cy="246221"/>
          </a:xfrm>
        </p:grpSpPr>
        <p:sp>
          <p:nvSpPr>
            <p:cNvPr id="119" name="TekstSylinder 9">
              <a:extLst>
                <a:ext uri="{FF2B5EF4-FFF2-40B4-BE49-F238E27FC236}">
                  <a16:creationId xmlns:a16="http://schemas.microsoft.com/office/drawing/2014/main" id="{6CB73BBD-8015-41D6-94DB-7B7D0D610F4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93F390A0-1042-4C1E-94CC-DC5185EB969E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99CF00-29B0-4D9E-B6C7-87687E8F2F05}"/>
              </a:ext>
            </a:extLst>
          </p:cNvPr>
          <p:cNvGrpSpPr/>
          <p:nvPr/>
        </p:nvGrpSpPr>
        <p:grpSpPr>
          <a:xfrm>
            <a:off x="3394747" y="2901619"/>
            <a:ext cx="296662" cy="246221"/>
            <a:chOff x="2396290" y="2247731"/>
            <a:chExt cx="296662" cy="246221"/>
          </a:xfrm>
        </p:grpSpPr>
        <p:sp>
          <p:nvSpPr>
            <p:cNvPr id="125" name="TekstSylinder 9">
              <a:extLst>
                <a:ext uri="{FF2B5EF4-FFF2-40B4-BE49-F238E27FC236}">
                  <a16:creationId xmlns:a16="http://schemas.microsoft.com/office/drawing/2014/main" id="{75414F36-ED6C-4881-AC92-28891A43263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996D2175-7AF5-4945-9417-EF2A93BCC201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B039059-86E9-4E3B-99BB-45A84075ED6D}"/>
              </a:ext>
            </a:extLst>
          </p:cNvPr>
          <p:cNvGrpSpPr/>
          <p:nvPr/>
        </p:nvGrpSpPr>
        <p:grpSpPr>
          <a:xfrm>
            <a:off x="1926953" y="3494530"/>
            <a:ext cx="296662" cy="246221"/>
            <a:chOff x="2396290" y="2247731"/>
            <a:chExt cx="296662" cy="246221"/>
          </a:xfrm>
        </p:grpSpPr>
        <p:sp>
          <p:nvSpPr>
            <p:cNvPr id="150" name="TekstSylinder 9">
              <a:extLst>
                <a:ext uri="{FF2B5EF4-FFF2-40B4-BE49-F238E27FC236}">
                  <a16:creationId xmlns:a16="http://schemas.microsoft.com/office/drawing/2014/main" id="{D1D2DEBB-9E61-47D8-B17C-2AEE7F8EF09D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A5C2F99E-5658-491B-A248-A6112344E58D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6B6FAFD-9C58-4C95-B729-C4800B96D183}"/>
              </a:ext>
            </a:extLst>
          </p:cNvPr>
          <p:cNvGrpSpPr/>
          <p:nvPr/>
        </p:nvGrpSpPr>
        <p:grpSpPr>
          <a:xfrm>
            <a:off x="2252675" y="2110265"/>
            <a:ext cx="462692" cy="246221"/>
            <a:chOff x="2396290" y="2247731"/>
            <a:chExt cx="462692" cy="246221"/>
          </a:xfrm>
        </p:grpSpPr>
        <p:sp>
          <p:nvSpPr>
            <p:cNvPr id="156" name="TekstSylinder 9">
              <a:extLst>
                <a:ext uri="{FF2B5EF4-FFF2-40B4-BE49-F238E27FC236}">
                  <a16:creationId xmlns:a16="http://schemas.microsoft.com/office/drawing/2014/main" id="{63C0DBC8-FC8B-45EF-B7F6-0C928D285D08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1DF82225-E5FB-46F0-94F8-0B8AEA34C849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9463B41-672D-4DAF-8220-9E5E942FF3EB}"/>
              </a:ext>
            </a:extLst>
          </p:cNvPr>
          <p:cNvGrpSpPr/>
          <p:nvPr/>
        </p:nvGrpSpPr>
        <p:grpSpPr>
          <a:xfrm>
            <a:off x="2491643" y="2413840"/>
            <a:ext cx="296662" cy="246221"/>
            <a:chOff x="2396290" y="2247731"/>
            <a:chExt cx="296662" cy="246221"/>
          </a:xfrm>
        </p:grpSpPr>
        <p:sp>
          <p:nvSpPr>
            <p:cNvPr id="166" name="TekstSylinder 9">
              <a:extLst>
                <a:ext uri="{FF2B5EF4-FFF2-40B4-BE49-F238E27FC236}">
                  <a16:creationId xmlns:a16="http://schemas.microsoft.com/office/drawing/2014/main" id="{AFA23B8F-7FCA-4619-9EEF-9A088374B3DF}"/>
                </a:ext>
              </a:extLst>
            </p:cNvPr>
            <p:cNvSpPr txBox="1"/>
            <p:nvPr/>
          </p:nvSpPr>
          <p:spPr>
            <a:xfrm>
              <a:off x="2476928" y="224773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EDD3EACC-E560-436A-8C30-DE270CDCD023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3171772-4B34-40D2-A89C-A93C99C369D4}"/>
              </a:ext>
            </a:extLst>
          </p:cNvPr>
          <p:cNvGrpSpPr/>
          <p:nvPr/>
        </p:nvGrpSpPr>
        <p:grpSpPr>
          <a:xfrm>
            <a:off x="2797331" y="2395071"/>
            <a:ext cx="462692" cy="246221"/>
            <a:chOff x="2396290" y="2247731"/>
            <a:chExt cx="462692" cy="246221"/>
          </a:xfrm>
        </p:grpSpPr>
        <p:sp>
          <p:nvSpPr>
            <p:cNvPr id="169" name="TekstSylinder 9">
              <a:extLst>
                <a:ext uri="{FF2B5EF4-FFF2-40B4-BE49-F238E27FC236}">
                  <a16:creationId xmlns:a16="http://schemas.microsoft.com/office/drawing/2014/main" id="{01211951-A275-4AF7-84B3-8F07C901669B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AAD9D57A-F09B-4F0B-B3E0-1FDE984796E4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7767398-BC73-47FE-930D-AA68E3C17A9C}"/>
              </a:ext>
            </a:extLst>
          </p:cNvPr>
          <p:cNvGrpSpPr/>
          <p:nvPr/>
        </p:nvGrpSpPr>
        <p:grpSpPr>
          <a:xfrm>
            <a:off x="3475385" y="2072730"/>
            <a:ext cx="462692" cy="246221"/>
            <a:chOff x="2396290" y="2247731"/>
            <a:chExt cx="462692" cy="246221"/>
          </a:xfrm>
        </p:grpSpPr>
        <p:sp>
          <p:nvSpPr>
            <p:cNvPr id="175" name="TekstSylinder 9">
              <a:extLst>
                <a:ext uri="{FF2B5EF4-FFF2-40B4-BE49-F238E27FC236}">
                  <a16:creationId xmlns:a16="http://schemas.microsoft.com/office/drawing/2014/main" id="{8826AF43-0FA6-4B66-B00F-6CE56D0CBA0B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9</a:t>
              </a:r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A5980D30-22A5-4D38-8937-0E4FAFC1A276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571E641-6165-4315-A173-F779A6828C58}"/>
              </a:ext>
            </a:extLst>
          </p:cNvPr>
          <p:cNvGrpSpPr/>
          <p:nvPr/>
        </p:nvGrpSpPr>
        <p:grpSpPr>
          <a:xfrm>
            <a:off x="4394206" y="2153053"/>
            <a:ext cx="462692" cy="246221"/>
            <a:chOff x="2396290" y="2247731"/>
            <a:chExt cx="462692" cy="246221"/>
          </a:xfrm>
        </p:grpSpPr>
        <p:sp>
          <p:nvSpPr>
            <p:cNvPr id="178" name="TekstSylinder 9">
              <a:extLst>
                <a:ext uri="{FF2B5EF4-FFF2-40B4-BE49-F238E27FC236}">
                  <a16:creationId xmlns:a16="http://schemas.microsoft.com/office/drawing/2014/main" id="{CECF702E-7F83-4C21-A186-6F50AA41414C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10</a:t>
              </a:r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3841B533-04CE-40DC-B3CB-A81902AE7A1F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14BD162-42CB-45AD-A0D8-F43AA3043926}"/>
              </a:ext>
            </a:extLst>
          </p:cNvPr>
          <p:cNvGrpSpPr/>
          <p:nvPr/>
        </p:nvGrpSpPr>
        <p:grpSpPr>
          <a:xfrm>
            <a:off x="4906439" y="2754187"/>
            <a:ext cx="462692" cy="246221"/>
            <a:chOff x="2396290" y="2247731"/>
            <a:chExt cx="462692" cy="246221"/>
          </a:xfrm>
        </p:grpSpPr>
        <p:sp>
          <p:nvSpPr>
            <p:cNvPr id="181" name="TekstSylinder 9">
              <a:extLst>
                <a:ext uri="{FF2B5EF4-FFF2-40B4-BE49-F238E27FC236}">
                  <a16:creationId xmlns:a16="http://schemas.microsoft.com/office/drawing/2014/main" id="{4DA1B6C4-7B6A-44A5-A7D3-D4F9239D4DB4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13</a:t>
              </a:r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AC551E5E-5E96-4058-B869-3830C0823B3B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DB9DB94-3900-4777-AAAE-F70BC7EC9F9B}"/>
              </a:ext>
            </a:extLst>
          </p:cNvPr>
          <p:cNvGrpSpPr/>
          <p:nvPr/>
        </p:nvGrpSpPr>
        <p:grpSpPr>
          <a:xfrm>
            <a:off x="4856898" y="1729837"/>
            <a:ext cx="462692" cy="246221"/>
            <a:chOff x="2396290" y="2247731"/>
            <a:chExt cx="462692" cy="246221"/>
          </a:xfrm>
        </p:grpSpPr>
        <p:sp>
          <p:nvSpPr>
            <p:cNvPr id="184" name="TekstSylinder 9">
              <a:extLst>
                <a:ext uri="{FF2B5EF4-FFF2-40B4-BE49-F238E27FC236}">
                  <a16:creationId xmlns:a16="http://schemas.microsoft.com/office/drawing/2014/main" id="{0A242C0F-3B27-4165-BE39-8A4E187AA02B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FFFF"/>
                  </a:solidFill>
                  <a:latin typeface="Arial Black" pitchFamily="34" charset="0"/>
                </a:rPr>
                <a:t>12</a:t>
              </a:r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02F08A08-5970-4B9E-97FD-F6551233191F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2971981B-2090-46C8-AD2D-424B31645462}"/>
              </a:ext>
            </a:extLst>
          </p:cNvPr>
          <p:cNvSpPr/>
          <p:nvPr/>
        </p:nvSpPr>
        <p:spPr>
          <a:xfrm>
            <a:off x="1524494" y="1598487"/>
            <a:ext cx="3841750" cy="2311400"/>
          </a:xfrm>
          <a:custGeom>
            <a:avLst/>
            <a:gdLst>
              <a:gd name="connsiteX0" fmla="*/ 3141133 w 3841750"/>
              <a:gd name="connsiteY0" fmla="*/ 38100 h 2311400"/>
              <a:gd name="connsiteX1" fmla="*/ 814916 w 3841750"/>
              <a:gd name="connsiteY1" fmla="*/ 469900 h 2311400"/>
              <a:gd name="connsiteX2" fmla="*/ 535516 w 3841750"/>
              <a:gd name="connsiteY2" fmla="*/ 535516 h 2311400"/>
              <a:gd name="connsiteX3" fmla="*/ 177800 w 3841750"/>
              <a:gd name="connsiteY3" fmla="*/ 899583 h 2311400"/>
              <a:gd name="connsiteX4" fmla="*/ 0 w 3841750"/>
              <a:gd name="connsiteY4" fmla="*/ 2311400 h 2311400"/>
              <a:gd name="connsiteX5" fmla="*/ 1494366 w 3841750"/>
              <a:gd name="connsiteY5" fmla="*/ 2116666 h 2311400"/>
              <a:gd name="connsiteX6" fmla="*/ 2228850 w 3841750"/>
              <a:gd name="connsiteY6" fmla="*/ 1763183 h 2311400"/>
              <a:gd name="connsiteX7" fmla="*/ 2461683 w 3841750"/>
              <a:gd name="connsiteY7" fmla="*/ 1619250 h 2311400"/>
              <a:gd name="connsiteX8" fmla="*/ 3810000 w 3841750"/>
              <a:gd name="connsiteY8" fmla="*/ 1545166 h 2311400"/>
              <a:gd name="connsiteX9" fmla="*/ 3841750 w 3841750"/>
              <a:gd name="connsiteY9" fmla="*/ 1303866 h 2311400"/>
              <a:gd name="connsiteX10" fmla="*/ 3721100 w 3841750"/>
              <a:gd name="connsiteY10" fmla="*/ 188383 h 2311400"/>
              <a:gd name="connsiteX11" fmla="*/ 3647016 w 3841750"/>
              <a:gd name="connsiteY11" fmla="*/ 0 h 2311400"/>
              <a:gd name="connsiteX12" fmla="*/ 3141133 w 3841750"/>
              <a:gd name="connsiteY12" fmla="*/ 381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41750" h="2311400">
                <a:moveTo>
                  <a:pt x="3141133" y="38100"/>
                </a:moveTo>
                <a:lnTo>
                  <a:pt x="814916" y="469900"/>
                </a:lnTo>
                <a:lnTo>
                  <a:pt x="535516" y="535516"/>
                </a:lnTo>
                <a:lnTo>
                  <a:pt x="177800" y="899583"/>
                </a:lnTo>
                <a:lnTo>
                  <a:pt x="0" y="2311400"/>
                </a:lnTo>
                <a:lnTo>
                  <a:pt x="1494366" y="2116666"/>
                </a:lnTo>
                <a:lnTo>
                  <a:pt x="2228850" y="1763183"/>
                </a:lnTo>
                <a:lnTo>
                  <a:pt x="2461683" y="1619250"/>
                </a:lnTo>
                <a:lnTo>
                  <a:pt x="3810000" y="1545166"/>
                </a:lnTo>
                <a:lnTo>
                  <a:pt x="3841750" y="1303866"/>
                </a:lnTo>
                <a:lnTo>
                  <a:pt x="3721100" y="188383"/>
                </a:lnTo>
                <a:lnTo>
                  <a:pt x="3647016" y="0"/>
                </a:lnTo>
                <a:lnTo>
                  <a:pt x="3141133" y="38100"/>
                </a:lnTo>
                <a:close/>
              </a:path>
            </a:pathLst>
          </a:custGeom>
          <a:solidFill>
            <a:srgbClr val="0000FF">
              <a:alpha val="2000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1FB80CB6-0973-48A3-89E4-8B89F17E29FA}"/>
              </a:ext>
            </a:extLst>
          </p:cNvPr>
          <p:cNvSpPr/>
          <p:nvPr/>
        </p:nvSpPr>
        <p:spPr>
          <a:xfrm>
            <a:off x="2497138" y="1443038"/>
            <a:ext cx="225425" cy="298450"/>
          </a:xfrm>
          <a:custGeom>
            <a:avLst/>
            <a:gdLst>
              <a:gd name="connsiteX0" fmla="*/ 0 w 225425"/>
              <a:gd name="connsiteY0" fmla="*/ 25400 h 298450"/>
              <a:gd name="connsiteX1" fmla="*/ 144462 w 225425"/>
              <a:gd name="connsiteY1" fmla="*/ 0 h 298450"/>
              <a:gd name="connsiteX2" fmla="*/ 225425 w 225425"/>
              <a:gd name="connsiteY2" fmla="*/ 204787 h 298450"/>
              <a:gd name="connsiteX3" fmla="*/ 223837 w 225425"/>
              <a:gd name="connsiteY3" fmla="*/ 254000 h 298450"/>
              <a:gd name="connsiteX4" fmla="*/ 134937 w 225425"/>
              <a:gd name="connsiteY4" fmla="*/ 290512 h 298450"/>
              <a:gd name="connsiteX5" fmla="*/ 87312 w 225425"/>
              <a:gd name="connsiteY5" fmla="*/ 298450 h 298450"/>
              <a:gd name="connsiteX6" fmla="*/ 0 w 225425"/>
              <a:gd name="connsiteY6" fmla="*/ 2540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425" h="298450">
                <a:moveTo>
                  <a:pt x="0" y="25400"/>
                </a:moveTo>
                <a:lnTo>
                  <a:pt x="144462" y="0"/>
                </a:lnTo>
                <a:lnTo>
                  <a:pt x="225425" y="204787"/>
                </a:lnTo>
                <a:cubicBezTo>
                  <a:pt x="224896" y="221191"/>
                  <a:pt x="224366" y="237596"/>
                  <a:pt x="223837" y="254000"/>
                </a:cubicBezTo>
                <a:lnTo>
                  <a:pt x="134937" y="290512"/>
                </a:lnTo>
                <a:lnTo>
                  <a:pt x="87312" y="298450"/>
                </a:lnTo>
                <a:lnTo>
                  <a:pt x="0" y="25400"/>
                </a:lnTo>
                <a:close/>
              </a:path>
            </a:pathLst>
          </a:custGeom>
          <a:solidFill>
            <a:srgbClr val="FF0000">
              <a:alpha val="23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5908</TotalTime>
  <Words>246</Words>
  <Application>Microsoft Office PowerPoint</Application>
  <PresentationFormat>On-screen Show (16:9)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OPARTGT009 DAMASCUS N AMMUNITION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392</cp:revision>
  <dcterms:created xsi:type="dcterms:W3CDTF">2019-03-12T22:01:00Z</dcterms:created>
  <dcterms:modified xsi:type="dcterms:W3CDTF">2021-12-19T17:18:10Z</dcterms:modified>
</cp:coreProperties>
</file>