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70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5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01.05.2023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Directorate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DCS_Missions\OPAR-Brief\LOGOS\VID_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224" y="18918"/>
            <a:ext cx="251520" cy="22814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627534"/>
            <a:ext cx="6336704" cy="4249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il ned 3"/>
          <p:cNvSpPr/>
          <p:nvPr/>
        </p:nvSpPr>
        <p:spPr>
          <a:xfrm rot="11164981">
            <a:off x="7330386" y="713588"/>
            <a:ext cx="288032" cy="43204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pic>
        <p:nvPicPr>
          <p:cNvPr id="2051" name="Picture 3" descr="D:\DCS_Missions\OPAR-Brief\LOGOS\VID_small_ligh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4443958"/>
            <a:ext cx="635204" cy="576064"/>
          </a:xfrm>
          <a:prstGeom prst="rect">
            <a:avLst/>
          </a:prstGeom>
          <a:noFill/>
        </p:spPr>
      </p:pic>
      <p:sp>
        <p:nvSpPr>
          <p:cNvPr id="5" name="Rektangel 4"/>
          <p:cNvSpPr/>
          <p:nvPr/>
        </p:nvSpPr>
        <p:spPr>
          <a:xfrm>
            <a:off x="5868144" y="2715766"/>
            <a:ext cx="360040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5220072" y="3291830"/>
            <a:ext cx="21602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ktangel 6"/>
          <p:cNvSpPr/>
          <p:nvPr/>
        </p:nvSpPr>
        <p:spPr>
          <a:xfrm>
            <a:off x="5220072" y="2715766"/>
            <a:ext cx="21602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ktangel 7"/>
          <p:cNvSpPr/>
          <p:nvPr/>
        </p:nvSpPr>
        <p:spPr>
          <a:xfrm>
            <a:off x="5220072" y="2067694"/>
            <a:ext cx="21602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ktangel 8"/>
          <p:cNvSpPr/>
          <p:nvPr/>
        </p:nvSpPr>
        <p:spPr>
          <a:xfrm>
            <a:off x="5220072" y="1419622"/>
            <a:ext cx="21602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ktangel 9"/>
          <p:cNvSpPr/>
          <p:nvPr/>
        </p:nvSpPr>
        <p:spPr>
          <a:xfrm>
            <a:off x="2771800" y="4443958"/>
            <a:ext cx="360040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ktangel 10"/>
          <p:cNvSpPr/>
          <p:nvPr/>
        </p:nvSpPr>
        <p:spPr>
          <a:xfrm>
            <a:off x="4139952" y="4443958"/>
            <a:ext cx="360040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067694"/>
            <a:ext cx="1440129" cy="139484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2067694"/>
            <a:ext cx="918783" cy="7280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15" name="Rett linje 14"/>
          <p:cNvCxnSpPr>
            <a:stCxn id="6" idx="1"/>
            <a:endCxn id="2" idx="3"/>
          </p:cNvCxnSpPr>
          <p:nvPr/>
        </p:nvCxnSpPr>
        <p:spPr>
          <a:xfrm flipH="1" flipV="1">
            <a:off x="2898495" y="2431740"/>
            <a:ext cx="2321577" cy="96810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>
            <a:stCxn id="2050" idx="1"/>
            <a:endCxn id="5" idx="3"/>
          </p:cNvCxnSpPr>
          <p:nvPr/>
        </p:nvCxnSpPr>
        <p:spPr>
          <a:xfrm flipH="1">
            <a:off x="6228184" y="2765115"/>
            <a:ext cx="1080120" cy="1306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/>
          <p:cNvSpPr txBox="1"/>
          <p:nvPr/>
        </p:nvSpPr>
        <p:spPr>
          <a:xfrm>
            <a:off x="7308304" y="1491630"/>
            <a:ext cx="1440160" cy="553998"/>
          </a:xfrm>
          <a:prstGeom prst="rect">
            <a:avLst/>
          </a:prstGeom>
          <a:solidFill>
            <a:schemeClr val="bg1">
              <a:alpha val="3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ASSESSMENT:</a:t>
            </a:r>
          </a:p>
          <a:p>
            <a:r>
              <a:rPr lang="en-US" sz="1000" dirty="0" smtClean="0"/>
              <a:t>SCC EAST HIGHLY LIKELY DESTROYED</a:t>
            </a:r>
            <a:endParaRPr lang="en-US" sz="1000" dirty="0"/>
          </a:p>
        </p:txBody>
      </p:sp>
      <p:sp>
        <p:nvSpPr>
          <p:cNvPr id="23" name="TekstSylinder 22"/>
          <p:cNvSpPr txBox="1"/>
          <p:nvPr/>
        </p:nvSpPr>
        <p:spPr>
          <a:xfrm>
            <a:off x="1763688" y="1491630"/>
            <a:ext cx="1440160" cy="553998"/>
          </a:xfrm>
          <a:prstGeom prst="rect">
            <a:avLst/>
          </a:prstGeom>
          <a:solidFill>
            <a:schemeClr val="bg1">
              <a:alpha val="3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ASSESSMENT:</a:t>
            </a:r>
          </a:p>
          <a:p>
            <a:r>
              <a:rPr lang="en-US" sz="1000" dirty="0" smtClean="0"/>
              <a:t>LIKELY 4x MiG-25 UNDER TOWING</a:t>
            </a:r>
            <a:endParaRPr lang="en-US" sz="1000" dirty="0"/>
          </a:p>
        </p:txBody>
      </p:sp>
      <p:sp>
        <p:nvSpPr>
          <p:cNvPr id="24" name="TekstSylinder 23"/>
          <p:cNvSpPr txBox="1"/>
          <p:nvPr/>
        </p:nvSpPr>
        <p:spPr>
          <a:xfrm>
            <a:off x="107504" y="3579862"/>
            <a:ext cx="1440160" cy="553998"/>
          </a:xfrm>
          <a:prstGeom prst="rect">
            <a:avLst/>
          </a:prstGeom>
          <a:solidFill>
            <a:schemeClr val="bg1">
              <a:alpha val="3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ASSESSMENT:</a:t>
            </a:r>
          </a:p>
          <a:p>
            <a:r>
              <a:rPr lang="en-US" sz="1000" dirty="0" smtClean="0"/>
              <a:t>HIGHLY LIKELY STILL 4 x CRATERS IN RUNWAY</a:t>
            </a:r>
            <a:endParaRPr lang="en-US" sz="1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4155926"/>
            <a:ext cx="1275139" cy="6917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26" name="Rett linje 25"/>
          <p:cNvCxnSpPr>
            <a:stCxn id="10" idx="1"/>
            <a:endCxn id="2052" idx="3"/>
          </p:cNvCxnSpPr>
          <p:nvPr/>
        </p:nvCxnSpPr>
        <p:spPr>
          <a:xfrm flipH="1" flipV="1">
            <a:off x="1454651" y="4501778"/>
            <a:ext cx="1317149" cy="861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>
            <a:stCxn id="7" idx="1"/>
            <a:endCxn id="2" idx="3"/>
          </p:cNvCxnSpPr>
          <p:nvPr/>
        </p:nvCxnSpPr>
        <p:spPr>
          <a:xfrm flipH="1" flipV="1">
            <a:off x="2898495" y="2431740"/>
            <a:ext cx="2321577" cy="3920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>
            <a:stCxn id="8" idx="1"/>
            <a:endCxn id="2" idx="3"/>
          </p:cNvCxnSpPr>
          <p:nvPr/>
        </p:nvCxnSpPr>
        <p:spPr>
          <a:xfrm flipH="1">
            <a:off x="2898495" y="2175706"/>
            <a:ext cx="2321577" cy="2560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linje 33"/>
          <p:cNvCxnSpPr>
            <a:stCxn id="9" idx="1"/>
            <a:endCxn id="2" idx="3"/>
          </p:cNvCxnSpPr>
          <p:nvPr/>
        </p:nvCxnSpPr>
        <p:spPr>
          <a:xfrm flipH="1">
            <a:off x="2898495" y="1527634"/>
            <a:ext cx="2321577" cy="9041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Sylinder 38"/>
          <p:cNvSpPr txBox="1"/>
          <p:nvPr/>
        </p:nvSpPr>
        <p:spPr>
          <a:xfrm>
            <a:off x="2555776" y="-29830"/>
            <a:ext cx="65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SYTGT040 TABQA AIRFIELD / SYTGT068 SCC EAST / IMAGRY D8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5628</TotalTime>
  <Words>35</Words>
  <Application>Microsoft Office PowerPoint</Application>
  <PresentationFormat>Skjermfremvisning 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Lysbilde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SYTGT001_Syrian_Army_HQ_building1</dc:title>
  <dc:creator>132nd Virtual Wing;VIS</dc:creator>
  <cp:lastModifiedBy>Neck</cp:lastModifiedBy>
  <cp:revision>392</cp:revision>
  <dcterms:created xsi:type="dcterms:W3CDTF">2019-03-12T22:01:00Z</dcterms:created>
  <dcterms:modified xsi:type="dcterms:W3CDTF">2023-05-01T10:58:14Z</dcterms:modified>
</cp:coreProperties>
</file>