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SYTGT024</a:t>
            </a:r>
            <a:r>
              <a:rPr lang="pl-PL" sz="2000" dirty="0"/>
              <a:t> </a:t>
            </a:r>
            <a:r>
              <a:rPr lang="en-US" sz="2000" dirty="0"/>
              <a:t>AL DUMAYR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884368" y="214957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884367" y="199568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24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190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050</a:t>
            </a:r>
            <a:r>
              <a:rPr lang="pl-PL" sz="1050" dirty="0"/>
              <a:t> / </a:t>
            </a:r>
            <a:r>
              <a:rPr lang="en-US" sz="1050" dirty="0"/>
              <a:t>2727ft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108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40</a:t>
            </a:r>
            <a:r>
              <a:rPr lang="pl-PL" sz="1050" dirty="0"/>
              <a:t>.</a:t>
            </a:r>
            <a:r>
              <a:rPr lang="en-US" sz="1050" dirty="0"/>
              <a:t>998</a:t>
            </a:r>
            <a:r>
              <a:rPr lang="pl-PL" sz="1050" dirty="0"/>
              <a:t> / </a:t>
            </a:r>
            <a:r>
              <a:rPr lang="en-US" sz="1050" dirty="0"/>
              <a:t>2738ft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982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142</a:t>
            </a:r>
            <a:r>
              <a:rPr lang="pl-PL" sz="1050" dirty="0"/>
              <a:t> / </a:t>
            </a:r>
            <a:r>
              <a:rPr lang="en-US" sz="1050" dirty="0"/>
              <a:t>2734ft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036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194</a:t>
            </a:r>
            <a:r>
              <a:rPr lang="pl-PL" sz="1050" dirty="0"/>
              <a:t> / </a:t>
            </a:r>
            <a:r>
              <a:rPr lang="en-US" sz="1050" dirty="0"/>
              <a:t>2731ft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No CDC concerns.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xmlns="" id="{98159919-2436-41FB-A401-04A05275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431" t="7286" r="6261" b="19843"/>
          <a:stretch/>
        </p:blipFill>
        <p:spPr>
          <a:xfrm>
            <a:off x="15875" y="771549"/>
            <a:ext cx="5695950" cy="38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96</Words>
  <Application>Microsoft Office PowerPoint</Application>
  <PresentationFormat>Skjermfremvisning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SYTGT024 AL DUMAYR VEHICLE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SYTGT024_AL_DUMAYR_VEHICLE_FACTORY</dc:title>
  <dc:creator>132nd Virtual Wing;VIS</dc:creator>
  <cp:lastModifiedBy>Neck</cp:lastModifiedBy>
  <cp:revision>420</cp:revision>
  <dcterms:created xsi:type="dcterms:W3CDTF">2019-03-12T22:01:00Z</dcterms:created>
  <dcterms:modified xsi:type="dcterms:W3CDTF">2022-06-09T20:42:17Z</dcterms:modified>
</cp:coreProperties>
</file>