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68" r:id="rId2"/>
    <p:sldId id="367" r:id="rId3"/>
    <p:sldId id="369" r:id="rId4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5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Screen_201129_1609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0" y="784428"/>
            <a:ext cx="5709128" cy="314338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SYTGT039 </a:t>
            </a:r>
            <a:r>
              <a:rPr lang="en-US" dirty="0" err="1"/>
              <a:t>Jirah</a:t>
            </a:r>
            <a:r>
              <a:rPr lang="en-US" dirty="0"/>
              <a:t> Airbase </a:t>
            </a:r>
          </a:p>
        </p:txBody>
      </p:sp>
      <p:sp>
        <p:nvSpPr>
          <p:cNvPr id="3" name="Pil opp 2"/>
          <p:cNvSpPr/>
          <p:nvPr/>
        </p:nvSpPr>
        <p:spPr>
          <a:xfrm rot="4664759">
            <a:off x="4932040" y="98757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244408" y="105958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028384" y="1275606"/>
            <a:ext cx="64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39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6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WEAPONEERING</a:t>
            </a:r>
          </a:p>
          <a:p>
            <a:r>
              <a:rPr lang="en-GB" sz="1200" dirty="0"/>
              <a:t>DPI1: Runway,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DPI2: Runway,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DPI3: Taxiway,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DPI4: Fuel storage,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DPI5: Primary ammo storage,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  <a:p>
            <a:r>
              <a:rPr lang="en-GB" sz="1200" dirty="0"/>
              <a:t>DPI6: Secondary ammo storage, 1x 500 </a:t>
            </a:r>
            <a:r>
              <a:rPr lang="en-GB" sz="1200" dirty="0" err="1"/>
              <a:t>Ibs</a:t>
            </a:r>
            <a:r>
              <a:rPr lang="en-GB" sz="1200" dirty="0"/>
              <a:t> bomb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0" y="3939902"/>
            <a:ext cx="5724128" cy="10801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sp>
        <p:nvSpPr>
          <p:cNvPr id="30" name="Rektangel 29"/>
          <p:cNvSpPr/>
          <p:nvPr/>
        </p:nvSpPr>
        <p:spPr>
          <a:xfrm>
            <a:off x="0" y="3939902"/>
            <a:ext cx="5724128" cy="10801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nb-NO" dirty="0" err="1"/>
              <a:t>Jirah</a:t>
            </a:r>
            <a:r>
              <a:rPr lang="nb-NO" dirty="0"/>
              <a:t> </a:t>
            </a:r>
            <a:r>
              <a:rPr lang="nb-NO" dirty="0" err="1"/>
              <a:t>Airbase</a:t>
            </a:r>
            <a:r>
              <a:rPr lang="nb-NO" dirty="0"/>
              <a:t>: The target </a:t>
            </a:r>
            <a:r>
              <a:rPr lang="nb-NO" dirty="0" err="1"/>
              <a:t>complex</a:t>
            </a:r>
            <a:r>
              <a:rPr lang="nb-NO" dirty="0"/>
              <a:t> is </a:t>
            </a:r>
            <a:r>
              <a:rPr lang="nb-NO" dirty="0" err="1"/>
              <a:t>supported</a:t>
            </a:r>
            <a:r>
              <a:rPr lang="nb-NO" dirty="0"/>
              <a:t> by 1 </a:t>
            </a:r>
            <a:r>
              <a:rPr lang="nb-NO" dirty="0" err="1"/>
              <a:t>fuel</a:t>
            </a:r>
            <a:r>
              <a:rPr lang="nb-NO" dirty="0"/>
              <a:t> </a:t>
            </a:r>
            <a:r>
              <a:rPr lang="nb-NO" dirty="0" err="1"/>
              <a:t>storages</a:t>
            </a:r>
            <a:r>
              <a:rPr lang="nb-NO" dirty="0"/>
              <a:t> and 2 </a:t>
            </a:r>
            <a:r>
              <a:rPr lang="nb-NO" dirty="0" err="1"/>
              <a:t>ammo</a:t>
            </a:r>
            <a:r>
              <a:rPr lang="nb-NO" dirty="0"/>
              <a:t> </a:t>
            </a:r>
            <a:r>
              <a:rPr lang="nb-NO" dirty="0" err="1"/>
              <a:t>storages</a:t>
            </a:r>
            <a:r>
              <a:rPr lang="nb-NO"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3598"/>
            <a:ext cx="6909744" cy="3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SYTGT039 </a:t>
            </a:r>
            <a:r>
              <a:rPr lang="en-US" dirty="0" err="1"/>
              <a:t>Jirah</a:t>
            </a:r>
            <a:r>
              <a:rPr lang="en-US" dirty="0"/>
              <a:t> Airbase </a:t>
            </a:r>
            <a:r>
              <a:rPr lang="pl-PL" dirty="0"/>
              <a:t>DPIs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724128" y="127560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2267744" y="2283718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9" name="TekstSylinder 48"/>
          <p:cNvSpPr txBox="1"/>
          <p:nvPr/>
        </p:nvSpPr>
        <p:spPr>
          <a:xfrm>
            <a:off x="6300192" y="843558"/>
            <a:ext cx="2843808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WEAPONEERING</a:t>
            </a:r>
          </a:p>
          <a:p>
            <a:r>
              <a:rPr lang="en-GB" sz="1200" dirty="0"/>
              <a:t>DPI1: N36 05.882 E037 55.748/1152ft</a:t>
            </a:r>
          </a:p>
          <a:p>
            <a:r>
              <a:rPr lang="en-GB" sz="1200" dirty="0"/>
              <a:t>DPI2: N36 05.759 E037 56.558/1165ft</a:t>
            </a:r>
          </a:p>
          <a:p>
            <a:r>
              <a:rPr lang="en-GB" sz="1200" dirty="0"/>
              <a:t>DPI3:</a:t>
            </a:r>
            <a:r>
              <a:rPr lang="nb-NO" sz="1200" dirty="0"/>
              <a:t> N36 06.043 E037 56.373/1161ft</a:t>
            </a:r>
            <a:endParaRPr lang="en-GB" sz="1200" dirty="0"/>
          </a:p>
          <a:p>
            <a:r>
              <a:rPr lang="en-GB" sz="1200" dirty="0"/>
              <a:t>DPI4:N36 05.579 E037 56.192/1155ft</a:t>
            </a:r>
          </a:p>
          <a:p>
            <a:r>
              <a:rPr lang="en-GB" sz="1200" dirty="0"/>
              <a:t>DPI5:N36 05.619 E037 56.279/1155ft</a:t>
            </a:r>
          </a:p>
          <a:p>
            <a:r>
              <a:rPr lang="en-GB" sz="1200" dirty="0"/>
              <a:t>DPI6: N36 05.384 E037 56.530/1158ft</a:t>
            </a:r>
          </a:p>
          <a:p>
            <a:endParaRPr lang="en-GB" sz="1200" dirty="0"/>
          </a:p>
          <a:p>
            <a:r>
              <a:rPr lang="en-GB" sz="1200" dirty="0"/>
              <a:t>All coordinates TLE CAT 1</a:t>
            </a:r>
          </a:p>
        </p:txBody>
      </p:sp>
      <p:grpSp>
        <p:nvGrpSpPr>
          <p:cNvPr id="50" name="Gruppe 49"/>
          <p:cNvGrpSpPr/>
          <p:nvPr/>
        </p:nvGrpSpPr>
        <p:grpSpPr>
          <a:xfrm>
            <a:off x="3995936" y="2499742"/>
            <a:ext cx="293365" cy="246221"/>
            <a:chOff x="7092280" y="2681858"/>
            <a:chExt cx="293365" cy="246221"/>
          </a:xfrm>
        </p:grpSpPr>
        <p:sp>
          <p:nvSpPr>
            <p:cNvPr id="51" name="TekstSylinder 50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52" name="Stjerne med 4 tagger 51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52"/>
          <p:cNvGrpSpPr/>
          <p:nvPr/>
        </p:nvGrpSpPr>
        <p:grpSpPr>
          <a:xfrm>
            <a:off x="3779912" y="1779662"/>
            <a:ext cx="293365" cy="246221"/>
            <a:chOff x="7092280" y="2681858"/>
            <a:chExt cx="293365" cy="246221"/>
          </a:xfrm>
        </p:grpSpPr>
        <p:sp>
          <p:nvSpPr>
            <p:cNvPr id="54" name="TekstSylinder 53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55" name="Stjerne med 4 tagger 54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55"/>
          <p:cNvGrpSpPr/>
          <p:nvPr/>
        </p:nvGrpSpPr>
        <p:grpSpPr>
          <a:xfrm>
            <a:off x="3275856" y="3003798"/>
            <a:ext cx="293365" cy="246221"/>
            <a:chOff x="7092280" y="2681858"/>
            <a:chExt cx="293365" cy="246221"/>
          </a:xfrm>
        </p:grpSpPr>
        <p:sp>
          <p:nvSpPr>
            <p:cNvPr id="57" name="TekstSylinder 56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58" name="Stjerne med 4 tagger 57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58"/>
          <p:cNvGrpSpPr/>
          <p:nvPr/>
        </p:nvGrpSpPr>
        <p:grpSpPr>
          <a:xfrm>
            <a:off x="3995936" y="3507854"/>
            <a:ext cx="293365" cy="246221"/>
            <a:chOff x="7092280" y="2681858"/>
            <a:chExt cx="293365" cy="246221"/>
          </a:xfrm>
        </p:grpSpPr>
        <p:sp>
          <p:nvSpPr>
            <p:cNvPr id="60" name="TekstSylinder 5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61" name="Stjerne med 4 tagger 6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2" name="Gruppe 61"/>
          <p:cNvGrpSpPr/>
          <p:nvPr/>
        </p:nvGrpSpPr>
        <p:grpSpPr>
          <a:xfrm>
            <a:off x="3427187" y="3175932"/>
            <a:ext cx="293365" cy="246221"/>
            <a:chOff x="7092280" y="2681858"/>
            <a:chExt cx="293365" cy="246221"/>
          </a:xfrm>
        </p:grpSpPr>
        <p:sp>
          <p:nvSpPr>
            <p:cNvPr id="63" name="TekstSylinder 6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64" name="Stjerne med 4 tagger 6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3598"/>
            <a:ext cx="6909744" cy="3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SYTGT039 </a:t>
            </a:r>
            <a:r>
              <a:rPr lang="en-US" dirty="0" err="1"/>
              <a:t>Jirah</a:t>
            </a:r>
            <a:r>
              <a:rPr lang="en-US" dirty="0"/>
              <a:t> Airbase </a:t>
            </a:r>
            <a:r>
              <a:rPr lang="pl-PL" dirty="0"/>
              <a:t>DPIs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724128" y="127560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6300192" y="843558"/>
            <a:ext cx="2843808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WEAPONEERING</a:t>
            </a:r>
          </a:p>
          <a:p>
            <a:r>
              <a:rPr lang="en-GB" sz="1200" dirty="0"/>
              <a:t>DPI1: N36 05.882 E037 55.748/1152ft</a:t>
            </a:r>
          </a:p>
          <a:p>
            <a:r>
              <a:rPr lang="en-GB" sz="1200" dirty="0"/>
              <a:t>DPI2: N36 05.759 E037 56.558/1165ft</a:t>
            </a:r>
          </a:p>
          <a:p>
            <a:r>
              <a:rPr lang="en-GB" sz="1200" dirty="0"/>
              <a:t>DPI3:</a:t>
            </a:r>
            <a:r>
              <a:rPr lang="nb-NO" sz="1200" dirty="0"/>
              <a:t> N36 06.043 E037 56.373/1161ft</a:t>
            </a:r>
            <a:endParaRPr lang="en-GB" sz="1200" dirty="0"/>
          </a:p>
          <a:p>
            <a:r>
              <a:rPr lang="en-GB" sz="1200" dirty="0"/>
              <a:t>DPI4:N36 05.579 E037 56.192/1155ft</a:t>
            </a:r>
          </a:p>
          <a:p>
            <a:r>
              <a:rPr lang="en-GB" sz="1200" dirty="0"/>
              <a:t>DPI5:N36 05.619 E037 56.279/1155ft</a:t>
            </a:r>
          </a:p>
          <a:p>
            <a:r>
              <a:rPr lang="en-GB" sz="1200" dirty="0"/>
              <a:t>DPI6: N36 05.384 E037 56.530/1158ft</a:t>
            </a:r>
          </a:p>
          <a:p>
            <a:endParaRPr lang="en-GB" sz="1200" dirty="0"/>
          </a:p>
          <a:p>
            <a:r>
              <a:rPr lang="en-GB" sz="1200" dirty="0"/>
              <a:t>All coordinates TLE CAT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175</Words>
  <Application>Microsoft Office PowerPoint</Application>
  <PresentationFormat>Skjermfremvisning (16:9)</PresentationFormat>
  <Paragraphs>46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4" baseType="lpstr">
      <vt:lpstr>Kontortema</vt:lpstr>
      <vt:lpstr>SYTGT039 Jirah Airbase </vt:lpstr>
      <vt:lpstr>SYTGT039 Jirah Airbase DPIs</vt:lpstr>
      <vt:lpstr>SYTGT039 Jirah Airbase DPIs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SYTGT039_Jirah_Airbase</dc:title>
  <dc:creator>132nd Virtual Wing;VIS</dc:creator>
  <cp:lastModifiedBy>Neck</cp:lastModifiedBy>
  <cp:revision>405</cp:revision>
  <dcterms:created xsi:type="dcterms:W3CDTF">2019-03-12T22:01:00Z</dcterms:created>
  <dcterms:modified xsi:type="dcterms:W3CDTF">2022-06-09T20:44:24Z</dcterms:modified>
</cp:coreProperties>
</file>