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Screen_201203_1722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43" y="343994"/>
            <a:ext cx="5688632" cy="452143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SYTGT067 SCC SOUTH   </a:t>
            </a:r>
          </a:p>
        </p:txBody>
      </p:sp>
      <p:sp>
        <p:nvSpPr>
          <p:cNvPr id="3" name="Pil opp 2"/>
          <p:cNvSpPr/>
          <p:nvPr/>
        </p:nvSpPr>
        <p:spPr>
          <a:xfrm rot="2115907">
            <a:off x="5166432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759978" y="23408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67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SYTGT067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SCC East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pt-BR" sz="1100" dirty="0"/>
              <a:t>N33 37.178 E036 44.844/2067ft 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SYTGT0</a:t>
            </a:r>
            <a:r>
              <a:rPr lang="en-GB" sz="1100" dirty="0"/>
              <a:t>67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Reinforced poured concrete bunker covered with approximately 1m of earth. R</a:t>
            </a:r>
            <a:r>
              <a:rPr lang="pl-PL" sz="1100" dirty="0"/>
              <a:t>equires delayed fuzing.</a:t>
            </a:r>
          </a:p>
          <a:p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 lays within the boundaries of Al-</a:t>
            </a:r>
            <a:r>
              <a:rPr lang="en-GB" sz="1200" dirty="0" err="1"/>
              <a:t>Dumayr</a:t>
            </a:r>
            <a:r>
              <a:rPr lang="en-GB" sz="1200" dirty="0"/>
              <a:t> Airfield.  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53847" y="1981400"/>
            <a:ext cx="216023" cy="17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e 7"/>
          <p:cNvGrpSpPr/>
          <p:nvPr/>
        </p:nvGrpSpPr>
        <p:grpSpPr>
          <a:xfrm>
            <a:off x="1331640" y="213970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77" name="Picture 76" descr="Screen_201203_1722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94" y="803803"/>
            <a:ext cx="2519831" cy="2035993"/>
          </a:xfrm>
          <a:prstGeom prst="rect">
            <a:avLst/>
          </a:prstGeom>
          <a:ln w="22225">
            <a:solidFill>
              <a:srgbClr val="FF0D0D"/>
            </a:solidFill>
          </a:ln>
        </p:spPr>
      </p:pic>
      <p:sp>
        <p:nvSpPr>
          <p:cNvPr id="73" name="Pil opp 2"/>
          <p:cNvSpPr/>
          <p:nvPr/>
        </p:nvSpPr>
        <p:spPr>
          <a:xfrm rot="13524071">
            <a:off x="207872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97" name="Freeform 96"/>
          <p:cNvSpPr/>
          <p:nvPr/>
        </p:nvSpPr>
        <p:spPr>
          <a:xfrm>
            <a:off x="2564606" y="2152650"/>
            <a:ext cx="812007" cy="683419"/>
          </a:xfrm>
          <a:custGeom>
            <a:avLst/>
            <a:gdLst>
              <a:gd name="connsiteX0" fmla="*/ 812007 w 812007"/>
              <a:gd name="connsiteY0" fmla="*/ 0 h 683419"/>
              <a:gd name="connsiteX1" fmla="*/ 0 w 812007"/>
              <a:gd name="connsiteY1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007" h="683419">
                <a:moveTo>
                  <a:pt x="812007" y="0"/>
                </a:moveTo>
                <a:lnTo>
                  <a:pt x="0" y="683419"/>
                </a:lnTo>
              </a:path>
            </a:pathLst>
          </a:cu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2562225" y="776288"/>
            <a:ext cx="807244" cy="1209675"/>
          </a:xfrm>
          <a:custGeom>
            <a:avLst/>
            <a:gdLst>
              <a:gd name="connsiteX0" fmla="*/ 807244 w 807244"/>
              <a:gd name="connsiteY0" fmla="*/ 1209675 h 1209675"/>
              <a:gd name="connsiteX1" fmla="*/ 4763 w 807244"/>
              <a:gd name="connsiteY1" fmla="*/ 4762 h 1209675"/>
              <a:gd name="connsiteX2" fmla="*/ 2381 w 807244"/>
              <a:gd name="connsiteY2" fmla="*/ 4762 h 1209675"/>
              <a:gd name="connsiteX3" fmla="*/ 4763 w 807244"/>
              <a:gd name="connsiteY3" fmla="*/ 7143 h 1209675"/>
              <a:gd name="connsiteX4" fmla="*/ 0 w 807244"/>
              <a:gd name="connsiteY4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244" h="1209675">
                <a:moveTo>
                  <a:pt x="807244" y="1209675"/>
                </a:moveTo>
                <a:lnTo>
                  <a:pt x="4763" y="4762"/>
                </a:lnTo>
                <a:lnTo>
                  <a:pt x="2381" y="4762"/>
                </a:lnTo>
                <a:lnTo>
                  <a:pt x="4763" y="7143"/>
                </a:lnTo>
                <a:lnTo>
                  <a:pt x="0" y="0"/>
                </a:lnTo>
              </a:path>
            </a:pathLst>
          </a:custGeom>
          <a:ln w="22225">
            <a:solidFill>
              <a:srgbClr val="FF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69</Words>
  <Application>Microsoft Office PowerPoint</Application>
  <PresentationFormat>Skjermfremvisning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SYTGT067 SCC SOUTH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SYTGT067_SCC_South</dc:title>
  <dc:creator>132nd Virtual Wing;VIS</dc:creator>
  <cp:lastModifiedBy>Neck</cp:lastModifiedBy>
  <cp:revision>407</cp:revision>
  <dcterms:created xsi:type="dcterms:W3CDTF">2019-03-12T22:01:00Z</dcterms:created>
  <dcterms:modified xsi:type="dcterms:W3CDTF">2022-06-09T20:46:48Z</dcterms:modified>
</cp:coreProperties>
</file>