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Screen_201203_1655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9502"/>
            <a:ext cx="5724128" cy="4392488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SYTGT068 SCC EAST  </a:t>
            </a:r>
          </a:p>
        </p:txBody>
      </p:sp>
      <p:sp>
        <p:nvSpPr>
          <p:cNvPr id="3" name="Pil opp 2"/>
          <p:cNvSpPr/>
          <p:nvPr/>
        </p:nvSpPr>
        <p:spPr>
          <a:xfrm rot="21437121">
            <a:off x="5156906" y="92760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8518154" y="1268463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8244408" y="141962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68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</a:p>
          <a:p>
            <a:endParaRPr lang="pl-PL" sz="1200" dirty="0"/>
          </a:p>
          <a:p>
            <a:pPr algn="ctr"/>
            <a:r>
              <a:rPr lang="en-US" sz="1100" dirty="0"/>
              <a:t>SYTGT068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SCC East</a:t>
            </a:r>
            <a:endParaRPr lang="pl-PL" sz="1200" dirty="0"/>
          </a:p>
          <a:p>
            <a:r>
              <a:rPr lang="pl-PL" sz="1100" dirty="0"/>
              <a:t>DPI 1 N3</a:t>
            </a:r>
            <a:r>
              <a:rPr lang="en-GB" sz="1100" dirty="0"/>
              <a:t>5 45.818 E038 34.937/1027ft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</a:p>
          <a:p>
            <a:endParaRPr lang="nb-NO" sz="1100" dirty="0"/>
          </a:p>
          <a:p>
            <a:r>
              <a:rPr lang="en-US" sz="1100" dirty="0"/>
              <a:t>SYTGT0</a:t>
            </a:r>
            <a:r>
              <a:rPr lang="en-GB" sz="1100" dirty="0"/>
              <a:t>68</a:t>
            </a:r>
            <a:r>
              <a:rPr lang="en-GB" sz="1100" b="1" dirty="0"/>
              <a:t>A</a:t>
            </a:r>
            <a:r>
              <a:rPr lang="pl-PL" sz="1100" dirty="0"/>
              <a:t> – </a:t>
            </a:r>
            <a:r>
              <a:rPr lang="en-GB" sz="1100" dirty="0"/>
              <a:t>Reinforced poured concrete bunker covered with approximately 1m of earth. R</a:t>
            </a:r>
            <a:r>
              <a:rPr lang="pl-PL" sz="1100" dirty="0"/>
              <a:t>equires delayed fuzing.</a:t>
            </a:r>
          </a:p>
          <a:p>
            <a:pPr algn="ctr"/>
            <a:r>
              <a:rPr lang="pl-PL" sz="1100" dirty="0"/>
              <a:t>.</a:t>
            </a:r>
          </a:p>
          <a:p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GB" sz="1200" dirty="0"/>
              <a:t>DPI lays within the boundaries of </a:t>
            </a:r>
            <a:r>
              <a:rPr lang="en-GB" sz="1200" dirty="0" err="1"/>
              <a:t>Tabqa</a:t>
            </a:r>
            <a:r>
              <a:rPr lang="en-GB" sz="1200" dirty="0"/>
              <a:t> Airfield.  </a:t>
            </a:r>
            <a:endParaRPr lang="nb-NO" sz="1200" dirty="0"/>
          </a:p>
        </p:txBody>
      </p:sp>
      <p:sp>
        <p:nvSpPr>
          <p:cNvPr id="36" name="Rectangle 35"/>
          <p:cNvSpPr/>
          <p:nvPr/>
        </p:nvSpPr>
        <p:spPr>
          <a:xfrm>
            <a:off x="3635896" y="2564478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Screen_201203_16561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856" y="811190"/>
            <a:ext cx="3240360" cy="2162685"/>
          </a:xfrm>
          <a:prstGeom prst="rect">
            <a:avLst/>
          </a:prstGeom>
          <a:ln w="22225">
            <a:solidFill>
              <a:srgbClr val="FF0D0D"/>
            </a:solidFill>
          </a:ln>
        </p:spPr>
      </p:pic>
      <p:cxnSp>
        <p:nvCxnSpPr>
          <p:cNvPr id="39" name="Straight Connector 38"/>
          <p:cNvCxnSpPr/>
          <p:nvPr/>
        </p:nvCxnSpPr>
        <p:spPr>
          <a:xfrm flipH="1">
            <a:off x="3285380" y="2787774"/>
            <a:ext cx="566540" cy="194017"/>
          </a:xfrm>
          <a:prstGeom prst="line">
            <a:avLst/>
          </a:prstGeom>
          <a:ln w="22225">
            <a:solidFill>
              <a:srgbClr val="FF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287761" y="797741"/>
            <a:ext cx="564159" cy="1774009"/>
          </a:xfrm>
          <a:prstGeom prst="line">
            <a:avLst/>
          </a:prstGeom>
          <a:ln w="22225">
            <a:solidFill>
              <a:srgbClr val="FF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e 7"/>
          <p:cNvGrpSpPr/>
          <p:nvPr/>
        </p:nvGrpSpPr>
        <p:grpSpPr>
          <a:xfrm>
            <a:off x="1331640" y="2139702"/>
            <a:ext cx="494164" cy="323282"/>
            <a:chOff x="7020842" y="2715766"/>
            <a:chExt cx="494164" cy="323282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792827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73" name="Pil opp 2"/>
          <p:cNvSpPr/>
          <p:nvPr/>
        </p:nvSpPr>
        <p:spPr>
          <a:xfrm rot="16200000">
            <a:off x="2561969" y="851932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5695</TotalTime>
  <Words>71</Words>
  <Application>Microsoft Office PowerPoint</Application>
  <PresentationFormat>Skjermfremvisning (16:9)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SYTGT068 SCC EAST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SYTGT068_SCC_EAST</dc:title>
  <dc:creator>132nd Virtual Wing;VIS</dc:creator>
  <cp:lastModifiedBy>Neck</cp:lastModifiedBy>
  <cp:revision>404</cp:revision>
  <dcterms:created xsi:type="dcterms:W3CDTF">2019-03-12T22:01:00Z</dcterms:created>
  <dcterms:modified xsi:type="dcterms:W3CDTF">2022-06-09T20:47:03Z</dcterms:modified>
</cp:coreProperties>
</file>