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Screen_201203_1747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5" y="790982"/>
            <a:ext cx="6833542" cy="388843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SYTGT070 Syrian Broadcasting Headquarter    </a:t>
            </a:r>
          </a:p>
        </p:txBody>
      </p:sp>
      <p:sp>
        <p:nvSpPr>
          <p:cNvPr id="3" name="Pil opp 2"/>
          <p:cNvSpPr/>
          <p:nvPr/>
        </p:nvSpPr>
        <p:spPr>
          <a:xfrm rot="19186103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65856" y="237096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70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en-US" sz="1200" dirty="0"/>
          </a:p>
          <a:p>
            <a:r>
              <a:rPr lang="en-US" sz="1100" dirty="0"/>
              <a:t>SYTGT070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Broadcasting HQ</a:t>
            </a:r>
            <a:endParaRPr lang="pl-PL" sz="1200" dirty="0"/>
          </a:p>
          <a:p>
            <a:r>
              <a:rPr lang="pl-PL" sz="1100" dirty="0"/>
              <a:t>DPI </a:t>
            </a:r>
            <a:r>
              <a:rPr lang="pt-BR" sz="1100" dirty="0"/>
              <a:t>N33 30.812 E036 17.770/2264ft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SYTGT0</a:t>
            </a:r>
            <a:r>
              <a:rPr lang="en-GB" sz="1100" dirty="0"/>
              <a:t>70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25 storey building, poured concrete roof and floors supported by reinforced concrete pillars.  R</a:t>
            </a:r>
            <a:r>
              <a:rPr lang="pl-PL" sz="1100" dirty="0"/>
              <a:t>equires delayed fuzing.</a:t>
            </a:r>
          </a:p>
          <a:p>
            <a:r>
              <a:rPr lang="pl-PL" sz="1100" dirty="0"/>
              <a:t>Suggested fuzing solution on DPI</a:t>
            </a:r>
            <a:r>
              <a:rPr lang="en-GB" sz="1100" dirty="0"/>
              <a:t> 1</a:t>
            </a:r>
            <a:r>
              <a:rPr lang="pl-PL" sz="1100" dirty="0"/>
              <a:t> – </a:t>
            </a:r>
            <a:r>
              <a:rPr lang="nb-NO" sz="1100" dirty="0" err="1" smtClean="0"/>
              <a:t>Delayed</a:t>
            </a:r>
            <a:r>
              <a:rPr lang="nb-NO" sz="1100" dirty="0" smtClean="0"/>
              <a:t> </a:t>
            </a:r>
            <a:r>
              <a:rPr lang="nb-NO" sz="1100" dirty="0" err="1" smtClean="0"/>
              <a:t>fuzing</a:t>
            </a:r>
            <a:r>
              <a:rPr lang="nb-NO" sz="1100" dirty="0" smtClean="0"/>
              <a:t> to </a:t>
            </a:r>
            <a:r>
              <a:rPr lang="nb-NO" sz="1100" dirty="0" err="1" smtClean="0"/>
              <a:t>reach</a:t>
            </a:r>
            <a:r>
              <a:rPr lang="nb-NO" sz="1100" dirty="0" smtClean="0"/>
              <a:t> </a:t>
            </a:r>
            <a:r>
              <a:rPr lang="nb-NO" sz="1100" dirty="0" err="1" smtClean="0"/>
              <a:t>down</a:t>
            </a:r>
            <a:r>
              <a:rPr lang="nb-NO" sz="1100" dirty="0" smtClean="0"/>
              <a:t> </a:t>
            </a:r>
            <a:r>
              <a:rPr lang="nb-NO" sz="1100" dirty="0" err="1" smtClean="0"/>
              <a:t>into</a:t>
            </a:r>
            <a:r>
              <a:rPr lang="nb-NO" sz="1100" dirty="0" smtClean="0"/>
              <a:t> </a:t>
            </a:r>
            <a:r>
              <a:rPr lang="nb-NO" sz="1100" dirty="0" err="1" smtClean="0"/>
              <a:t>the</a:t>
            </a:r>
            <a:r>
              <a:rPr lang="nb-NO" sz="1100" dirty="0" smtClean="0"/>
              <a:t> </a:t>
            </a:r>
            <a:r>
              <a:rPr lang="nb-NO" sz="1100" dirty="0" err="1" smtClean="0"/>
              <a:t>building</a:t>
            </a:r>
            <a:r>
              <a:rPr lang="nb-NO" sz="1100" dirty="0" smtClean="0"/>
              <a:t>, 85 </a:t>
            </a:r>
            <a:r>
              <a:rPr lang="nb-NO" sz="1100" dirty="0" err="1" smtClean="0"/>
              <a:t>degree</a:t>
            </a:r>
            <a:r>
              <a:rPr lang="nb-NO" sz="1100" dirty="0" smtClean="0"/>
              <a:t> </a:t>
            </a:r>
            <a:r>
              <a:rPr lang="nb-NO" sz="1100" dirty="0" err="1" smtClean="0"/>
              <a:t>impact</a:t>
            </a:r>
            <a:r>
              <a:rPr lang="nb-NO" sz="1100" smtClean="0"/>
              <a:t> angle.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within 25 meters in all directions.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87824" y="919758"/>
            <a:ext cx="494164" cy="246221"/>
            <a:chOff x="6804818" y="2499742"/>
            <a:chExt cx="494164" cy="246221"/>
          </a:xfrm>
        </p:grpSpPr>
        <p:sp>
          <p:nvSpPr>
            <p:cNvPr id="46" name="TekstSylinder 5"/>
            <p:cNvSpPr txBox="1"/>
            <p:nvPr/>
          </p:nvSpPr>
          <p:spPr>
            <a:xfrm>
              <a:off x="6804818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850" y="2571750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95</Words>
  <Application>Microsoft Office PowerPoint</Application>
  <PresentationFormat>Skjermfremvisning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SYTGT070 Syrian Broadcasting Headquarter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SYTGT070_Syrian_Broadcasting_Headquarters</dc:title>
  <dc:creator>132nd Virtual Wing;VIS</dc:creator>
  <cp:lastModifiedBy>Neck</cp:lastModifiedBy>
  <cp:revision>410</cp:revision>
  <dcterms:created xsi:type="dcterms:W3CDTF">2019-03-12T22:01:00Z</dcterms:created>
  <dcterms:modified xsi:type="dcterms:W3CDTF">2022-06-09T20:48:30Z</dcterms:modified>
</cp:coreProperties>
</file>