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0020C2"/>
    <a:srgbClr val="FF0000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200" d="100"/>
          <a:sy n="200" d="100"/>
        </p:scale>
        <p:origin x="660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19.12.2021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95D96E3-8F20-44C4-9378-8820B2EF7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44" t="408" r="178"/>
          <a:stretch/>
        </p:blipFill>
        <p:spPr>
          <a:xfrm>
            <a:off x="19050" y="787400"/>
            <a:ext cx="5683250" cy="3870283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OPARTGT005</a:t>
            </a:r>
            <a:r>
              <a:rPr lang="pl-PL" dirty="0"/>
              <a:t> </a:t>
            </a:r>
            <a:r>
              <a:rPr lang="en-US" dirty="0"/>
              <a:t>JABLAH NAVY PORT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35873" y="1427155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397773" y="147001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05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 1 -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660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175</a:t>
            </a:r>
            <a:r>
              <a:rPr lang="pl-PL" sz="1100" dirty="0"/>
              <a:t> / </a:t>
            </a:r>
            <a:r>
              <a:rPr lang="en-US" sz="1100" dirty="0"/>
              <a:t>2</a:t>
            </a:r>
            <a:r>
              <a:rPr lang="pl-PL" sz="1100" dirty="0"/>
              <a:t>6ft/ </a:t>
            </a:r>
            <a:r>
              <a:rPr lang="en-US" sz="1100" dirty="0"/>
              <a:t>500lb PGM</a:t>
            </a:r>
            <a:endParaRPr lang="pl-PL" sz="1100" dirty="0"/>
          </a:p>
          <a:p>
            <a:r>
              <a:rPr lang="pl-PL" sz="1100" dirty="0"/>
              <a:t>DPI 2 -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640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23</a:t>
            </a:r>
            <a:r>
              <a:rPr lang="pl-PL" sz="1100" dirty="0"/>
              <a:t>ft/</a:t>
            </a:r>
            <a:r>
              <a:rPr lang="nb-NO" sz="1100" dirty="0"/>
              <a:t> 2000lb PGM</a:t>
            </a:r>
            <a:endParaRPr lang="pl-PL" sz="1100" dirty="0"/>
          </a:p>
          <a:p>
            <a:r>
              <a:rPr lang="pl-PL" sz="1100" dirty="0"/>
              <a:t>DPI 3 -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622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200</a:t>
            </a:r>
            <a:r>
              <a:rPr lang="pl-PL" sz="1100" dirty="0"/>
              <a:t> / </a:t>
            </a:r>
            <a:r>
              <a:rPr lang="en-US" sz="1100" dirty="0"/>
              <a:t>24</a:t>
            </a:r>
            <a:r>
              <a:rPr lang="pl-PL" sz="1100" dirty="0"/>
              <a:t>ft/ </a:t>
            </a:r>
            <a:r>
              <a:rPr lang="en-US" sz="1100" dirty="0"/>
              <a:t>2000lb PGM</a:t>
            </a:r>
            <a:endParaRPr lang="pl-PL" sz="1100" dirty="0"/>
          </a:p>
          <a:p>
            <a:r>
              <a:rPr lang="pl-PL" sz="1100" dirty="0"/>
              <a:t>DPI 4 -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603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230</a:t>
            </a:r>
            <a:r>
              <a:rPr lang="pl-PL" sz="1100" dirty="0"/>
              <a:t> / </a:t>
            </a:r>
            <a:r>
              <a:rPr lang="en-US" sz="1100" dirty="0"/>
              <a:t>18</a:t>
            </a:r>
            <a:r>
              <a:rPr lang="pl-PL" sz="1100" dirty="0"/>
              <a:t>ft/ </a:t>
            </a:r>
            <a:r>
              <a:rPr lang="nb-NO" sz="1100" dirty="0"/>
              <a:t>500lb PGM</a:t>
            </a:r>
          </a:p>
          <a:p>
            <a:r>
              <a:rPr lang="nb-NO" sz="1100" dirty="0"/>
              <a:t>DPI 5 - N35 21.577 E 35 55.289 / 25ft / 500lb PGM</a:t>
            </a:r>
          </a:p>
          <a:p>
            <a:r>
              <a:rPr lang="nb-NO" sz="1100" dirty="0"/>
              <a:t>DPI 6 - N35 21.538 E 35 55.218 / 25ft/ 500lb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and buildings of religious significance</a:t>
            </a:r>
            <a:r>
              <a:rPr lang="pl-PL" sz="1200" dirty="0"/>
              <a:t> </a:t>
            </a:r>
            <a:r>
              <a:rPr lang="en-US" sz="1200" dirty="0"/>
              <a:t>within 20m of the perimeter of the port.</a:t>
            </a:r>
            <a:endParaRPr lang="pl-PL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347D0-AA85-4001-B5BE-B3FB5359524F}"/>
              </a:ext>
            </a:extLst>
          </p:cNvPr>
          <p:cNvSpPr/>
          <p:nvPr/>
        </p:nvSpPr>
        <p:spPr>
          <a:xfrm>
            <a:off x="4404172" y="3549699"/>
            <a:ext cx="216024" cy="340420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" h="340420">
                <a:moveTo>
                  <a:pt x="34925" y="0"/>
                </a:moveTo>
                <a:lnTo>
                  <a:pt x="216024" y="26988"/>
                </a:lnTo>
                <a:lnTo>
                  <a:pt x="179511" y="340420"/>
                </a:lnTo>
                <a:lnTo>
                  <a:pt x="0" y="315020"/>
                </a:lnTo>
                <a:lnTo>
                  <a:pt x="34925" y="0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250C22BD-FFE8-4E17-99FC-9C22AA6D121F}"/>
              </a:ext>
            </a:extLst>
          </p:cNvPr>
          <p:cNvSpPr/>
          <p:nvPr/>
        </p:nvSpPr>
        <p:spPr>
          <a:xfrm>
            <a:off x="2856378" y="1945903"/>
            <a:ext cx="198717" cy="322958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7938 w 216024"/>
              <a:gd name="connsiteY0" fmla="*/ 9524 h 313432"/>
              <a:gd name="connsiteX1" fmla="*/ 216024 w 216024"/>
              <a:gd name="connsiteY1" fmla="*/ 0 h 313432"/>
              <a:gd name="connsiteX2" fmla="*/ 179511 w 216024"/>
              <a:gd name="connsiteY2" fmla="*/ 313432 h 313432"/>
              <a:gd name="connsiteX3" fmla="*/ 0 w 216024"/>
              <a:gd name="connsiteY3" fmla="*/ 288032 h 313432"/>
              <a:gd name="connsiteX4" fmla="*/ 7938 w 216024"/>
              <a:gd name="connsiteY4" fmla="*/ 9524 h 313432"/>
              <a:gd name="connsiteX0" fmla="*/ 7938 w 216024"/>
              <a:gd name="connsiteY0" fmla="*/ 0 h 318195"/>
              <a:gd name="connsiteX1" fmla="*/ 216024 w 216024"/>
              <a:gd name="connsiteY1" fmla="*/ 4763 h 318195"/>
              <a:gd name="connsiteX2" fmla="*/ 179511 w 216024"/>
              <a:gd name="connsiteY2" fmla="*/ 318195 h 318195"/>
              <a:gd name="connsiteX3" fmla="*/ 0 w 216024"/>
              <a:gd name="connsiteY3" fmla="*/ 292795 h 318195"/>
              <a:gd name="connsiteX4" fmla="*/ 7938 w 216024"/>
              <a:gd name="connsiteY4" fmla="*/ 0 h 318195"/>
              <a:gd name="connsiteX0" fmla="*/ 7938 w 216024"/>
              <a:gd name="connsiteY0" fmla="*/ 0 h 322958"/>
              <a:gd name="connsiteX1" fmla="*/ 216024 w 216024"/>
              <a:gd name="connsiteY1" fmla="*/ 4763 h 322958"/>
              <a:gd name="connsiteX2" fmla="*/ 193799 w 216024"/>
              <a:gd name="connsiteY2" fmla="*/ 322958 h 322958"/>
              <a:gd name="connsiteX3" fmla="*/ 0 w 216024"/>
              <a:gd name="connsiteY3" fmla="*/ 292795 h 322958"/>
              <a:gd name="connsiteX4" fmla="*/ 7938 w 216024"/>
              <a:gd name="connsiteY4" fmla="*/ 0 h 322958"/>
              <a:gd name="connsiteX0" fmla="*/ 6350 w 214436"/>
              <a:gd name="connsiteY0" fmla="*/ 0 h 332483"/>
              <a:gd name="connsiteX1" fmla="*/ 214436 w 214436"/>
              <a:gd name="connsiteY1" fmla="*/ 4763 h 332483"/>
              <a:gd name="connsiteX2" fmla="*/ 192211 w 214436"/>
              <a:gd name="connsiteY2" fmla="*/ 322958 h 332483"/>
              <a:gd name="connsiteX3" fmla="*/ 0 w 214436"/>
              <a:gd name="connsiteY3" fmla="*/ 332483 h 332483"/>
              <a:gd name="connsiteX4" fmla="*/ 6350 w 214436"/>
              <a:gd name="connsiteY4" fmla="*/ 0 h 332483"/>
              <a:gd name="connsiteX0" fmla="*/ 6350 w 192211"/>
              <a:gd name="connsiteY0" fmla="*/ 0 h 332483"/>
              <a:gd name="connsiteX1" fmla="*/ 187449 w 192211"/>
              <a:gd name="connsiteY1" fmla="*/ 1588 h 332483"/>
              <a:gd name="connsiteX2" fmla="*/ 192211 w 192211"/>
              <a:gd name="connsiteY2" fmla="*/ 322958 h 332483"/>
              <a:gd name="connsiteX3" fmla="*/ 0 w 192211"/>
              <a:gd name="connsiteY3" fmla="*/ 332483 h 332483"/>
              <a:gd name="connsiteX4" fmla="*/ 6350 w 192211"/>
              <a:gd name="connsiteY4" fmla="*/ 0 h 332483"/>
              <a:gd name="connsiteX0" fmla="*/ 6350 w 200304"/>
              <a:gd name="connsiteY0" fmla="*/ 0 h 332483"/>
              <a:gd name="connsiteX1" fmla="*/ 200149 w 200304"/>
              <a:gd name="connsiteY1" fmla="*/ 1588 h 332483"/>
              <a:gd name="connsiteX2" fmla="*/ 192211 w 200304"/>
              <a:gd name="connsiteY2" fmla="*/ 322958 h 332483"/>
              <a:gd name="connsiteX3" fmla="*/ 0 w 200304"/>
              <a:gd name="connsiteY3" fmla="*/ 332483 h 332483"/>
              <a:gd name="connsiteX4" fmla="*/ 6350 w 200304"/>
              <a:gd name="connsiteY4" fmla="*/ 0 h 332483"/>
              <a:gd name="connsiteX0" fmla="*/ 4763 w 198717"/>
              <a:gd name="connsiteY0" fmla="*/ 0 h 322958"/>
              <a:gd name="connsiteX1" fmla="*/ 198562 w 198717"/>
              <a:gd name="connsiteY1" fmla="*/ 1588 h 322958"/>
              <a:gd name="connsiteX2" fmla="*/ 190624 w 198717"/>
              <a:gd name="connsiteY2" fmla="*/ 322958 h 322958"/>
              <a:gd name="connsiteX3" fmla="*/ 0 w 198717"/>
              <a:gd name="connsiteY3" fmla="*/ 321370 h 322958"/>
              <a:gd name="connsiteX4" fmla="*/ 4763 w 198717"/>
              <a:gd name="connsiteY4" fmla="*/ 0 h 3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17" h="322958">
                <a:moveTo>
                  <a:pt x="4763" y="0"/>
                </a:moveTo>
                <a:lnTo>
                  <a:pt x="198562" y="1588"/>
                </a:lnTo>
                <a:cubicBezTo>
                  <a:pt x="200149" y="108711"/>
                  <a:pt x="189037" y="215835"/>
                  <a:pt x="190624" y="322958"/>
                </a:cubicBezTo>
                <a:lnTo>
                  <a:pt x="0" y="321370"/>
                </a:lnTo>
                <a:cubicBezTo>
                  <a:pt x="1588" y="214247"/>
                  <a:pt x="3175" y="107123"/>
                  <a:pt x="4763" y="0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8E6558B6-D556-4815-B90F-DE4FC982E40F}"/>
              </a:ext>
            </a:extLst>
          </p:cNvPr>
          <p:cNvSpPr/>
          <p:nvPr/>
        </p:nvSpPr>
        <p:spPr>
          <a:xfrm>
            <a:off x="3694648" y="3115686"/>
            <a:ext cx="439970" cy="910729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34925 w 257425"/>
              <a:gd name="connsiteY0" fmla="*/ 63478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34925 w 257425"/>
              <a:gd name="connsiteY4" fmla="*/ 63478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25402"/>
              <a:gd name="connsiteX1" fmla="*/ 273197 w 273197"/>
              <a:gd name="connsiteY1" fmla="*/ 0 h 425402"/>
              <a:gd name="connsiteX2" fmla="*/ 207112 w 273197"/>
              <a:gd name="connsiteY2" fmla="*/ 425402 h 425402"/>
              <a:gd name="connsiteX3" fmla="*/ 0 w 273197"/>
              <a:gd name="connsiteY3" fmla="*/ 389621 h 425402"/>
              <a:gd name="connsiteX4" fmla="*/ 71398 w 273197"/>
              <a:gd name="connsiteY4" fmla="*/ 27885 h 4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7" h="425402">
                <a:moveTo>
                  <a:pt x="71398" y="27885"/>
                </a:moveTo>
                <a:lnTo>
                  <a:pt x="273197" y="0"/>
                </a:lnTo>
                <a:lnTo>
                  <a:pt x="207112" y="425402"/>
                </a:lnTo>
                <a:lnTo>
                  <a:pt x="0" y="389621"/>
                </a:lnTo>
                <a:cubicBezTo>
                  <a:pt x="6713" y="307602"/>
                  <a:pt x="9483" y="77278"/>
                  <a:pt x="71398" y="27885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DC7DDE7-105A-4F7D-AEDA-F432FC12773C}"/>
              </a:ext>
            </a:extLst>
          </p:cNvPr>
          <p:cNvSpPr/>
          <p:nvPr/>
        </p:nvSpPr>
        <p:spPr>
          <a:xfrm>
            <a:off x="1320800" y="2070100"/>
            <a:ext cx="2379133" cy="1991783"/>
          </a:xfrm>
          <a:custGeom>
            <a:avLst/>
            <a:gdLst>
              <a:gd name="connsiteX0" fmla="*/ 1195917 w 2379133"/>
              <a:gd name="connsiteY0" fmla="*/ 0 h 1991783"/>
              <a:gd name="connsiteX1" fmla="*/ 2321983 w 2379133"/>
              <a:gd name="connsiteY1" fmla="*/ 1081617 h 1991783"/>
              <a:gd name="connsiteX2" fmla="*/ 2379133 w 2379133"/>
              <a:gd name="connsiteY2" fmla="*/ 1422400 h 1991783"/>
              <a:gd name="connsiteX3" fmla="*/ 2116667 w 2379133"/>
              <a:gd name="connsiteY3" fmla="*/ 1991783 h 1991783"/>
              <a:gd name="connsiteX4" fmla="*/ 668867 w 2379133"/>
              <a:gd name="connsiteY4" fmla="*/ 1651000 h 1991783"/>
              <a:gd name="connsiteX5" fmla="*/ 182033 w 2379133"/>
              <a:gd name="connsiteY5" fmla="*/ 1466850 h 1991783"/>
              <a:gd name="connsiteX6" fmla="*/ 0 w 2379133"/>
              <a:gd name="connsiteY6" fmla="*/ 368300 h 1991783"/>
              <a:gd name="connsiteX7" fmla="*/ 1195917 w 2379133"/>
              <a:gd name="connsiteY7" fmla="*/ 0 h 19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9133" h="1991783">
                <a:moveTo>
                  <a:pt x="1195917" y="0"/>
                </a:moveTo>
                <a:lnTo>
                  <a:pt x="2321983" y="1081617"/>
                </a:lnTo>
                <a:lnTo>
                  <a:pt x="2379133" y="1422400"/>
                </a:lnTo>
                <a:lnTo>
                  <a:pt x="2116667" y="1991783"/>
                </a:lnTo>
                <a:lnTo>
                  <a:pt x="668867" y="1651000"/>
                </a:lnTo>
                <a:lnTo>
                  <a:pt x="182033" y="1466850"/>
                </a:lnTo>
                <a:lnTo>
                  <a:pt x="0" y="368300"/>
                </a:lnTo>
                <a:lnTo>
                  <a:pt x="1195917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444A6E-020C-484E-8FDE-0B1FBC0395F9}"/>
              </a:ext>
            </a:extLst>
          </p:cNvPr>
          <p:cNvGrpSpPr/>
          <p:nvPr/>
        </p:nvGrpSpPr>
        <p:grpSpPr>
          <a:xfrm>
            <a:off x="2410131" y="2274261"/>
            <a:ext cx="263297" cy="218529"/>
            <a:chOff x="2396290" y="2247731"/>
            <a:chExt cx="296662" cy="246221"/>
          </a:xfrm>
        </p:grpSpPr>
        <p:sp>
          <p:nvSpPr>
            <p:cNvPr id="59" name="TekstSylinder 9">
              <a:extLst>
                <a:ext uri="{FF2B5EF4-FFF2-40B4-BE49-F238E27FC236}">
                  <a16:creationId xmlns:a16="http://schemas.microsoft.com/office/drawing/2014/main" id="{08736302-296E-44B7-B5F9-D17EEA2E5D93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0000FF"/>
                </a:solidFill>
                <a:latin typeface="Arial Black" pitchFamily="34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B4084A6-F22A-408D-8E85-EDEDDAE5E06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D9FBBD-61D8-43B7-BA2A-1B8034950414}"/>
              </a:ext>
            </a:extLst>
          </p:cNvPr>
          <p:cNvGrpSpPr/>
          <p:nvPr/>
        </p:nvGrpSpPr>
        <p:grpSpPr>
          <a:xfrm>
            <a:off x="2514417" y="2526476"/>
            <a:ext cx="257383" cy="213621"/>
            <a:chOff x="2396290" y="2247731"/>
            <a:chExt cx="296662" cy="246221"/>
          </a:xfrm>
        </p:grpSpPr>
        <p:sp>
          <p:nvSpPr>
            <p:cNvPr id="65" name="TekstSylinder 9">
              <a:extLst>
                <a:ext uri="{FF2B5EF4-FFF2-40B4-BE49-F238E27FC236}">
                  <a16:creationId xmlns:a16="http://schemas.microsoft.com/office/drawing/2014/main" id="{79B1BBB7-0D5F-40F8-9DEF-EF685448ABC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7AC5F51-83D3-42F9-9B1D-487FDC4B1DF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85DF67-865B-4EB2-AA43-FA3E39C7DAEA}"/>
              </a:ext>
            </a:extLst>
          </p:cNvPr>
          <p:cNvGrpSpPr/>
          <p:nvPr/>
        </p:nvGrpSpPr>
        <p:grpSpPr>
          <a:xfrm>
            <a:off x="2604576" y="2723468"/>
            <a:ext cx="253303" cy="210234"/>
            <a:chOff x="2396290" y="2247731"/>
            <a:chExt cx="296662" cy="246221"/>
          </a:xfrm>
        </p:grpSpPr>
        <p:sp>
          <p:nvSpPr>
            <p:cNvPr id="68" name="TekstSylinder 9">
              <a:extLst>
                <a:ext uri="{FF2B5EF4-FFF2-40B4-BE49-F238E27FC236}">
                  <a16:creationId xmlns:a16="http://schemas.microsoft.com/office/drawing/2014/main" id="{F2346EEB-C2EB-4D84-80B1-D9729421F90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71F345-25ED-4F28-8342-D4FA9A6A370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4BAD477-6918-4EF2-8404-9C113CFE58CA}"/>
              </a:ext>
            </a:extLst>
          </p:cNvPr>
          <p:cNvGrpSpPr/>
          <p:nvPr/>
        </p:nvGrpSpPr>
        <p:grpSpPr>
          <a:xfrm>
            <a:off x="2887824" y="2933702"/>
            <a:ext cx="296662" cy="246221"/>
            <a:chOff x="2396290" y="2247731"/>
            <a:chExt cx="296662" cy="246221"/>
          </a:xfrm>
        </p:grpSpPr>
        <p:sp>
          <p:nvSpPr>
            <p:cNvPr id="71" name="TekstSylinder 9">
              <a:extLst>
                <a:ext uri="{FF2B5EF4-FFF2-40B4-BE49-F238E27FC236}">
                  <a16:creationId xmlns:a16="http://schemas.microsoft.com/office/drawing/2014/main" id="{F7C34A54-1DE9-415B-B8CD-7BBAA89C244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39134FE2-EB6A-437F-A81B-970BFCBEDBA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D682F5-C331-4911-B4B7-BB40161B706A}"/>
              </a:ext>
            </a:extLst>
          </p:cNvPr>
          <p:cNvGrpSpPr/>
          <p:nvPr/>
        </p:nvGrpSpPr>
        <p:grpSpPr>
          <a:xfrm>
            <a:off x="3520687" y="3291830"/>
            <a:ext cx="296662" cy="246221"/>
            <a:chOff x="2396290" y="2247731"/>
            <a:chExt cx="296662" cy="246221"/>
          </a:xfrm>
        </p:grpSpPr>
        <p:sp>
          <p:nvSpPr>
            <p:cNvPr id="74" name="TekstSylinder 9">
              <a:extLst>
                <a:ext uri="{FF2B5EF4-FFF2-40B4-BE49-F238E27FC236}">
                  <a16:creationId xmlns:a16="http://schemas.microsoft.com/office/drawing/2014/main" id="{12532BF1-B855-4B31-BDD8-D23646C9C00A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C3BC07C4-48A2-43F1-AB0E-321A19CE5DE8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C407D92-C0B5-4D8B-B488-727E7CC26390}"/>
              </a:ext>
            </a:extLst>
          </p:cNvPr>
          <p:cNvGrpSpPr/>
          <p:nvPr/>
        </p:nvGrpSpPr>
        <p:grpSpPr>
          <a:xfrm>
            <a:off x="2807405" y="3713475"/>
            <a:ext cx="296662" cy="246221"/>
            <a:chOff x="2396290" y="2247731"/>
            <a:chExt cx="296662" cy="246221"/>
          </a:xfrm>
        </p:grpSpPr>
        <p:sp>
          <p:nvSpPr>
            <p:cNvPr id="77" name="TekstSylinder 9">
              <a:extLst>
                <a:ext uri="{FF2B5EF4-FFF2-40B4-BE49-F238E27FC236}">
                  <a16:creationId xmlns:a16="http://schemas.microsoft.com/office/drawing/2014/main" id="{CB5696AD-9A5E-4BE3-A779-CBF6BD3D59A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7663CA91-E611-428E-98FE-543281B91D77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</TotalTime>
  <Words>139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OPARTGT005 JABLAH NAVY 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386</cp:revision>
  <dcterms:created xsi:type="dcterms:W3CDTF">2019-03-12T22:01:00Z</dcterms:created>
  <dcterms:modified xsi:type="dcterms:W3CDTF">2021-12-19T13:22:23Z</dcterms:modified>
</cp:coreProperties>
</file>