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2" r:id="rId5"/>
    <p:sldId id="266" r:id="rId6"/>
    <p:sldId id="261" r:id="rId7"/>
    <p:sldId id="270" r:id="rId8"/>
    <p:sldId id="258" r:id="rId9"/>
    <p:sldId id="272" r:id="rId10"/>
    <p:sldId id="259" r:id="rId11"/>
    <p:sldId id="263" r:id="rId12"/>
    <p:sldId id="264" r:id="rId13"/>
    <p:sldId id="267" r:id="rId14"/>
    <p:sldId id="268" r:id="rId15"/>
    <p:sldId id="271" r:id="rId16"/>
    <p:sldId id="269" r:id="rId17"/>
    <p:sldId id="265" r:id="rId18"/>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6" d="100"/>
          <a:sy n="106" d="100"/>
        </p:scale>
        <p:origin x="-701" y="-8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1597819"/>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p:txBody>
          <a:bodyPr/>
          <a:lstStyle/>
          <a:p>
            <a:fld id="{8336ED25-DF76-4EBE-93E5-A3458893EB82}" type="datetimeFigureOut">
              <a:rPr lang="nb-NO" smtClean="0"/>
              <a:pPr/>
              <a:t>03.08.2021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222F73C4-9F0A-43A6-B429-FFC67DECAD73}"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8336ED25-DF76-4EBE-93E5-A3458893EB82}" type="datetimeFigureOut">
              <a:rPr lang="nb-NO" smtClean="0"/>
              <a:pPr/>
              <a:t>03.08.2021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222F73C4-9F0A-43A6-B429-FFC67DECAD73}"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154781"/>
            <a:ext cx="2057400" cy="3290888"/>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154781"/>
            <a:ext cx="6019800" cy="3290888"/>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8336ED25-DF76-4EBE-93E5-A3458893EB82}" type="datetimeFigureOut">
              <a:rPr lang="nb-NO" smtClean="0"/>
              <a:pPr/>
              <a:t>03.08.2021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222F73C4-9F0A-43A6-B429-FFC67DECAD73}"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8336ED25-DF76-4EBE-93E5-A3458893EB82}" type="datetimeFigureOut">
              <a:rPr lang="nb-NO" smtClean="0"/>
              <a:pPr/>
              <a:t>03.08.2021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222F73C4-9F0A-43A6-B429-FFC67DECAD73}" type="slidenum">
              <a:rPr lang="nb-NO" smtClean="0"/>
              <a:pPr/>
              <a:t>‹#›</a:t>
            </a:fld>
            <a:endParaRPr lang="nb-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3"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p:txBody>
          <a:bodyPr/>
          <a:lstStyle/>
          <a:p>
            <a:fld id="{8336ED25-DF76-4EBE-93E5-A3458893EB82}" type="datetimeFigureOut">
              <a:rPr lang="nb-NO" smtClean="0"/>
              <a:pPr/>
              <a:t>03.08.2021</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222F73C4-9F0A-43A6-B429-FFC67DECAD73}" type="slidenum">
              <a:rPr lang="nb-NO" smtClean="0"/>
              <a:pPr/>
              <a:t>‹#›</a:t>
            </a:fld>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p:txBody>
          <a:bodyPr/>
          <a:lstStyle/>
          <a:p>
            <a:fld id="{8336ED25-DF76-4EBE-93E5-A3458893EB82}" type="datetimeFigureOut">
              <a:rPr lang="nb-NO" smtClean="0"/>
              <a:pPr/>
              <a:t>03.08.2021</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222F73C4-9F0A-43A6-B429-FFC67DECAD73}"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457200" y="205979"/>
            <a:ext cx="8229600" cy="857250"/>
          </a:xfrm>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p:txBody>
          <a:bodyPr/>
          <a:lstStyle/>
          <a:p>
            <a:fld id="{8336ED25-DF76-4EBE-93E5-A3458893EB82}" type="datetimeFigureOut">
              <a:rPr lang="nb-NO" smtClean="0"/>
              <a:pPr/>
              <a:t>03.08.2021</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222F73C4-9F0A-43A6-B429-FFC67DECAD73}"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p:txBody>
          <a:bodyPr/>
          <a:lstStyle/>
          <a:p>
            <a:fld id="{8336ED25-DF76-4EBE-93E5-A3458893EB82}" type="datetimeFigureOut">
              <a:rPr lang="nb-NO" smtClean="0"/>
              <a:pPr/>
              <a:t>03.08.2021</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222F73C4-9F0A-43A6-B429-FFC67DECAD73}"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8336ED25-DF76-4EBE-93E5-A3458893EB82}" type="datetimeFigureOut">
              <a:rPr lang="nb-NO" smtClean="0"/>
              <a:pPr/>
              <a:t>03.08.2021</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222F73C4-9F0A-43A6-B429-FFC67DECAD73}"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1"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p:txBody>
          <a:bodyPr/>
          <a:lstStyle/>
          <a:p>
            <a:fld id="{8336ED25-DF76-4EBE-93E5-A3458893EB82}" type="datetimeFigureOut">
              <a:rPr lang="nb-NO" smtClean="0"/>
              <a:pPr/>
              <a:t>03.08.2021</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222F73C4-9F0A-43A6-B429-FFC67DECAD73}"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p:txBody>
          <a:bodyPr/>
          <a:lstStyle/>
          <a:p>
            <a:fld id="{8336ED25-DF76-4EBE-93E5-A3458893EB82}" type="datetimeFigureOut">
              <a:rPr lang="nb-NO" smtClean="0"/>
              <a:pPr/>
              <a:t>03.08.2021</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222F73C4-9F0A-43A6-B429-FFC67DECAD73}"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nb-NO" smtClean="0"/>
              <a:t>Klikk for å redigere tittelstil</a:t>
            </a:r>
            <a:endParaRPr lang="nb-NO"/>
          </a:p>
        </p:txBody>
      </p:sp>
      <p:sp>
        <p:nvSpPr>
          <p:cNvPr id="3" name="Plassholder for tekst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336ED25-DF76-4EBE-93E5-A3458893EB82}" type="datetimeFigureOut">
              <a:rPr lang="nb-NO" smtClean="0"/>
              <a:pPr/>
              <a:t>03.08.2021</a:t>
            </a:fld>
            <a:endParaRPr lang="nb-NO"/>
          </a:p>
        </p:txBody>
      </p:sp>
      <p:sp>
        <p:nvSpPr>
          <p:cNvPr id="5" name="Plassholder for bunntekst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22F73C4-9F0A-43A6-B429-FFC67DECAD73}" type="slidenum">
              <a:rPr lang="nb-NO" smtClean="0"/>
              <a:pPr/>
              <a:t>‹#›</a:t>
            </a:fld>
            <a:endParaRPr lang="nb-N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rive.google.com/file/d/1iwW3iR-q_dpTVp3p-121SfFY0BL-Ipd5/view?usp=sharing"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www.fcc.gov/media/radio/find-terminal-coordinates" TargetMode="External"/><Relationship Id="rId2" Type="http://schemas.openxmlformats.org/officeDocument/2006/relationships/hyperlink" Target="https://docs.google.com/spreadsheets/d/1x_R9hlsiJ6ziDbQpDIugntAisaQUk6diqUeznc2akyw/edit?usp=sharing"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youtube.com/watch?v=IVz4f36xwU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132nd-vwing.github.io/OPAR-Brief/ORDERS/JFACC/OPAR_JFACC_AOD_D11.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132nd-vwing.github.io/OPAR-Brief/ORDERS/JFACC/OPAR_JOINT_TARGET_LIST_D11.pdf"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google.com/spreadsheets/d/1LViYRKN5BkhykkptcFeu4YzFzrTAWMaEXeRyeqkVcyE/edit?usp=sha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132nd-vwing.github.io/OPAR-Brief/ORDERS/OPAR_JFACC_JOINT_AIR_OPERATIONS_PLAN_D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132nd-vwing.github.io/OPAR-Brief/ORDERS/JFACC/OPAR_JFACC_AOD_D11.pdf" TargetMode="External"/><Relationship Id="rId2" Type="http://schemas.openxmlformats.org/officeDocument/2006/relationships/hyperlink" Target="https://132nd-vwing.github.io/OPAR-Brief/ORDERS/OPAR_JFACC_JOINT_AIR_OPERATIONS_PLAN_D1.pdf" TargetMode="External"/><Relationship Id="rId1" Type="http://schemas.openxmlformats.org/officeDocument/2006/relationships/slideLayout" Target="../slideLayouts/slideLayout2.xml"/><Relationship Id="rId4" Type="http://schemas.openxmlformats.org/officeDocument/2006/relationships/hyperlink" Target="https://132nd-vwing.github.io/OPAR-Brief/MISSION%20INFORMATION/OPAR%20JFACC%20STANDING%20SPIN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r>
              <a:rPr lang="nb-NO" dirty="0" smtClean="0"/>
              <a:t>Input to </a:t>
            </a:r>
            <a:r>
              <a:rPr lang="nb-NO" dirty="0" err="1" smtClean="0"/>
              <a:t>campaign</a:t>
            </a:r>
            <a:r>
              <a:rPr lang="nb-NO" dirty="0" smtClean="0"/>
              <a:t> </a:t>
            </a:r>
            <a:r>
              <a:rPr lang="nb-NO" dirty="0" err="1" smtClean="0"/>
              <a:t>functions</a:t>
            </a:r>
            <a:r>
              <a:rPr lang="nb-NO" dirty="0" smtClean="0"/>
              <a:t> for 132nd </a:t>
            </a:r>
            <a:r>
              <a:rPr lang="nb-NO" dirty="0" err="1" smtClean="0"/>
              <a:t>website</a:t>
            </a:r>
            <a:endParaRPr lang="nb-NO" dirty="0"/>
          </a:p>
        </p:txBody>
      </p:sp>
      <p:sp>
        <p:nvSpPr>
          <p:cNvPr id="3" name="Undertittel 2"/>
          <p:cNvSpPr>
            <a:spLocks noGrp="1"/>
          </p:cNvSpPr>
          <p:nvPr>
            <p:ph type="subTitle" idx="1"/>
          </p:nvPr>
        </p:nvSpPr>
        <p:spPr/>
        <p:txBody>
          <a:bodyPr>
            <a:normAutofit fontScale="85000" lnSpcReduction="20000"/>
          </a:bodyPr>
          <a:lstStyle/>
          <a:p>
            <a:r>
              <a:rPr lang="nb-NO" dirty="0" err="1" smtClean="0"/>
              <a:t>Campaign</a:t>
            </a:r>
            <a:r>
              <a:rPr lang="nb-NO" dirty="0" smtClean="0"/>
              <a:t> </a:t>
            </a:r>
            <a:r>
              <a:rPr lang="nb-NO" dirty="0" err="1" smtClean="0"/>
              <a:t>functions</a:t>
            </a:r>
            <a:endParaRPr lang="nb-NO" dirty="0" smtClean="0"/>
          </a:p>
          <a:p>
            <a:endParaRPr lang="nb-NO" dirty="0" smtClean="0"/>
          </a:p>
          <a:p>
            <a:r>
              <a:rPr lang="nb-NO" dirty="0" err="1" smtClean="0"/>
              <a:t>Current</a:t>
            </a:r>
            <a:r>
              <a:rPr lang="nb-NO" dirty="0" smtClean="0"/>
              <a:t> As Of (CAO): </a:t>
            </a:r>
            <a:r>
              <a:rPr lang="nb-NO" dirty="0" smtClean="0"/>
              <a:t>5. </a:t>
            </a:r>
            <a:r>
              <a:rPr lang="nb-NO" dirty="0" smtClean="0"/>
              <a:t>August 0800Z</a:t>
            </a:r>
            <a:endParaRPr lang="nb-N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VIS </a:t>
            </a:r>
            <a:r>
              <a:rPr lang="nb-NO" dirty="0" err="1" smtClean="0"/>
              <a:t>Workspace</a:t>
            </a:r>
            <a:endParaRPr lang="nb-NO" dirty="0"/>
          </a:p>
        </p:txBody>
      </p:sp>
      <p:sp>
        <p:nvSpPr>
          <p:cNvPr id="3" name="Plassholder for innhold 2"/>
          <p:cNvSpPr>
            <a:spLocks noGrp="1"/>
          </p:cNvSpPr>
          <p:nvPr>
            <p:ph idx="1"/>
          </p:nvPr>
        </p:nvSpPr>
        <p:spPr>
          <a:xfrm>
            <a:off x="0" y="1200151"/>
            <a:ext cx="8686800" cy="3394472"/>
          </a:xfrm>
        </p:spPr>
        <p:txBody>
          <a:bodyPr>
            <a:normAutofit fontScale="70000" lnSpcReduction="20000"/>
          </a:bodyPr>
          <a:lstStyle/>
          <a:p>
            <a:r>
              <a:rPr lang="nb-NO" dirty="0" err="1" smtClean="0"/>
              <a:t>Create</a:t>
            </a:r>
            <a:r>
              <a:rPr lang="nb-NO" dirty="0" smtClean="0"/>
              <a:t> </a:t>
            </a:r>
            <a:r>
              <a:rPr lang="nb-NO" dirty="0" err="1" smtClean="0"/>
              <a:t>intelligence</a:t>
            </a:r>
            <a:r>
              <a:rPr lang="nb-NO" dirty="0" smtClean="0"/>
              <a:t> </a:t>
            </a:r>
            <a:r>
              <a:rPr lang="nb-NO" dirty="0" err="1" smtClean="0"/>
              <a:t>summary</a:t>
            </a:r>
            <a:endParaRPr lang="nb-NO" dirty="0" smtClean="0"/>
          </a:p>
          <a:p>
            <a:r>
              <a:rPr lang="nb-NO" dirty="0" err="1" smtClean="0"/>
              <a:t>Create</a:t>
            </a:r>
            <a:r>
              <a:rPr lang="nb-NO" dirty="0" smtClean="0"/>
              <a:t> </a:t>
            </a:r>
            <a:r>
              <a:rPr lang="nb-NO" dirty="0" err="1" smtClean="0"/>
              <a:t>intelligence</a:t>
            </a:r>
            <a:r>
              <a:rPr lang="nb-NO" dirty="0" smtClean="0"/>
              <a:t> </a:t>
            </a:r>
            <a:r>
              <a:rPr lang="nb-NO" dirty="0" err="1" smtClean="0"/>
              <a:t>report</a:t>
            </a:r>
            <a:endParaRPr lang="nb-NO" dirty="0" smtClean="0"/>
          </a:p>
          <a:p>
            <a:r>
              <a:rPr lang="nb-NO" dirty="0" err="1" smtClean="0"/>
              <a:t>Enemy</a:t>
            </a:r>
            <a:r>
              <a:rPr lang="nb-NO" dirty="0" smtClean="0"/>
              <a:t> order </a:t>
            </a:r>
            <a:r>
              <a:rPr lang="nb-NO" dirty="0" err="1" smtClean="0"/>
              <a:t>of</a:t>
            </a:r>
            <a:r>
              <a:rPr lang="nb-NO" dirty="0" smtClean="0"/>
              <a:t> </a:t>
            </a:r>
            <a:r>
              <a:rPr lang="nb-NO" dirty="0" err="1" smtClean="0"/>
              <a:t>battle</a:t>
            </a:r>
            <a:r>
              <a:rPr lang="nb-NO" dirty="0" smtClean="0"/>
              <a:t> (BDA)</a:t>
            </a:r>
          </a:p>
          <a:p>
            <a:pPr lvl="1"/>
            <a:r>
              <a:rPr lang="nb-NO" dirty="0" err="1" smtClean="0"/>
              <a:t>Ground</a:t>
            </a:r>
            <a:r>
              <a:rPr lang="nb-NO" dirty="0" smtClean="0"/>
              <a:t> </a:t>
            </a:r>
            <a:r>
              <a:rPr lang="nb-NO" dirty="0" err="1" smtClean="0"/>
              <a:t>forces</a:t>
            </a:r>
            <a:endParaRPr lang="nb-NO" dirty="0" smtClean="0"/>
          </a:p>
          <a:p>
            <a:pPr lvl="1"/>
            <a:r>
              <a:rPr lang="nb-NO" dirty="0" smtClean="0"/>
              <a:t>Air Forces</a:t>
            </a:r>
          </a:p>
          <a:p>
            <a:pPr lvl="1"/>
            <a:r>
              <a:rPr lang="nb-NO" dirty="0" smtClean="0"/>
              <a:t>Air </a:t>
            </a:r>
            <a:r>
              <a:rPr lang="nb-NO" dirty="0" err="1" smtClean="0"/>
              <a:t>Defence</a:t>
            </a:r>
            <a:r>
              <a:rPr lang="nb-NO" dirty="0" smtClean="0"/>
              <a:t> Forces (IADS)</a:t>
            </a:r>
          </a:p>
          <a:p>
            <a:pPr lvl="1"/>
            <a:r>
              <a:rPr lang="nb-NO" dirty="0" err="1" smtClean="0"/>
              <a:t>Naval</a:t>
            </a:r>
            <a:r>
              <a:rPr lang="nb-NO" dirty="0" smtClean="0"/>
              <a:t> </a:t>
            </a:r>
            <a:r>
              <a:rPr lang="nb-NO" dirty="0" err="1" smtClean="0"/>
              <a:t>forces</a:t>
            </a:r>
            <a:endParaRPr lang="nb-NO" dirty="0" smtClean="0"/>
          </a:p>
          <a:p>
            <a:r>
              <a:rPr lang="nb-NO" dirty="0" smtClean="0"/>
              <a:t>Master target list</a:t>
            </a:r>
          </a:p>
          <a:p>
            <a:r>
              <a:rPr lang="nb-NO" dirty="0" smtClean="0"/>
              <a:t>ICR </a:t>
            </a:r>
            <a:r>
              <a:rPr lang="nb-NO" dirty="0" err="1" smtClean="0"/>
              <a:t>Intelligence</a:t>
            </a:r>
            <a:r>
              <a:rPr lang="nb-NO" dirty="0" smtClean="0"/>
              <a:t> </a:t>
            </a:r>
            <a:r>
              <a:rPr lang="nb-NO" dirty="0" err="1" smtClean="0"/>
              <a:t>Collection</a:t>
            </a:r>
            <a:r>
              <a:rPr lang="nb-NO" dirty="0" smtClean="0"/>
              <a:t> </a:t>
            </a:r>
            <a:r>
              <a:rPr lang="nb-NO" dirty="0" err="1" smtClean="0"/>
              <a:t>Requirement</a:t>
            </a:r>
            <a:endParaRPr lang="nb-NO" dirty="0" smtClean="0"/>
          </a:p>
          <a:p>
            <a:pPr lvl="1"/>
            <a:r>
              <a:rPr lang="nb-NO" dirty="0" smtClean="0"/>
              <a:t>Drafts , </a:t>
            </a:r>
            <a:r>
              <a:rPr lang="nb-NO" dirty="0" err="1" smtClean="0"/>
              <a:t>that</a:t>
            </a:r>
            <a:r>
              <a:rPr lang="nb-NO" dirty="0" smtClean="0"/>
              <a:t> </a:t>
            </a:r>
            <a:r>
              <a:rPr lang="nb-NO" dirty="0" err="1" smtClean="0"/>
              <a:t>can</a:t>
            </a:r>
            <a:r>
              <a:rPr lang="nb-NO" dirty="0" smtClean="0"/>
              <a:t> be </a:t>
            </a:r>
            <a:r>
              <a:rPr lang="nb-NO" dirty="0" err="1" smtClean="0"/>
              <a:t>attached</a:t>
            </a:r>
            <a:r>
              <a:rPr lang="nb-NO" dirty="0" smtClean="0"/>
              <a:t> to </a:t>
            </a:r>
            <a:r>
              <a:rPr lang="nb-NO" dirty="0" err="1" smtClean="0"/>
              <a:t>flights</a:t>
            </a:r>
            <a:r>
              <a:rPr lang="nb-NO" dirty="0" smtClean="0"/>
              <a:t> </a:t>
            </a:r>
            <a:r>
              <a:rPr lang="nb-NO" dirty="0" err="1" smtClean="0"/>
              <a:t>on</a:t>
            </a:r>
            <a:r>
              <a:rPr lang="nb-NO" dirty="0" smtClean="0"/>
              <a:t> </a:t>
            </a:r>
            <a:r>
              <a:rPr lang="nb-NO" dirty="0" err="1" smtClean="0"/>
              <a:t>the</a:t>
            </a:r>
            <a:r>
              <a:rPr lang="nb-NO" dirty="0" smtClean="0"/>
              <a:t> ATO </a:t>
            </a:r>
            <a:endParaRPr lang="nb-NO"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INTEL / VIS: </a:t>
            </a:r>
            <a:r>
              <a:rPr lang="nb-NO" dirty="0" err="1" smtClean="0"/>
              <a:t>Enemy</a:t>
            </a:r>
            <a:r>
              <a:rPr lang="nb-NO" dirty="0" smtClean="0"/>
              <a:t> order </a:t>
            </a:r>
            <a:r>
              <a:rPr lang="nb-NO" dirty="0" err="1" smtClean="0"/>
              <a:t>of</a:t>
            </a:r>
            <a:r>
              <a:rPr lang="nb-NO" dirty="0" smtClean="0"/>
              <a:t> </a:t>
            </a:r>
            <a:r>
              <a:rPr lang="nb-NO" dirty="0" err="1" smtClean="0"/>
              <a:t>battle</a:t>
            </a:r>
            <a:endParaRPr lang="nb-NO" dirty="0"/>
          </a:p>
        </p:txBody>
      </p:sp>
      <p:sp>
        <p:nvSpPr>
          <p:cNvPr id="3" name="Plassholder for innhold 2"/>
          <p:cNvSpPr>
            <a:spLocks noGrp="1"/>
          </p:cNvSpPr>
          <p:nvPr>
            <p:ph idx="1"/>
          </p:nvPr>
        </p:nvSpPr>
        <p:spPr>
          <a:xfrm>
            <a:off x="0" y="1200151"/>
            <a:ext cx="4500562" cy="3394472"/>
          </a:xfrm>
        </p:spPr>
        <p:txBody>
          <a:bodyPr>
            <a:normAutofit fontScale="40000" lnSpcReduction="20000"/>
          </a:bodyPr>
          <a:lstStyle/>
          <a:p>
            <a:r>
              <a:rPr lang="nb-NO" dirty="0" smtClean="0"/>
              <a:t>A </a:t>
            </a:r>
            <a:r>
              <a:rPr lang="nb-NO" dirty="0" err="1" smtClean="0"/>
              <a:t>list/function</a:t>
            </a:r>
            <a:r>
              <a:rPr lang="nb-NO" dirty="0" smtClean="0"/>
              <a:t> to show </a:t>
            </a:r>
            <a:r>
              <a:rPr lang="nb-NO" dirty="0" err="1" smtClean="0"/>
              <a:t>the</a:t>
            </a:r>
            <a:r>
              <a:rPr lang="nb-NO" dirty="0" smtClean="0"/>
              <a:t> </a:t>
            </a:r>
            <a:r>
              <a:rPr lang="nb-NO" dirty="0" err="1" smtClean="0"/>
              <a:t>enemy</a:t>
            </a:r>
            <a:r>
              <a:rPr lang="nb-NO" dirty="0" smtClean="0"/>
              <a:t> </a:t>
            </a:r>
            <a:r>
              <a:rPr lang="nb-NO" dirty="0" err="1" smtClean="0"/>
              <a:t>forces</a:t>
            </a:r>
            <a:r>
              <a:rPr lang="nb-NO" dirty="0" smtClean="0"/>
              <a:t>. </a:t>
            </a:r>
          </a:p>
          <a:p>
            <a:r>
              <a:rPr lang="nb-NO" dirty="0" err="1" smtClean="0"/>
              <a:t>Ideally</a:t>
            </a:r>
            <a:r>
              <a:rPr lang="nb-NO" dirty="0" smtClean="0"/>
              <a:t> it </a:t>
            </a:r>
            <a:r>
              <a:rPr lang="nb-NO" dirty="0" err="1" smtClean="0"/>
              <a:t>should</a:t>
            </a:r>
            <a:r>
              <a:rPr lang="nb-NO" dirty="0" smtClean="0"/>
              <a:t> be </a:t>
            </a:r>
            <a:r>
              <a:rPr lang="nb-NO" dirty="0" err="1" smtClean="0"/>
              <a:t>able</a:t>
            </a:r>
            <a:r>
              <a:rPr lang="nb-NO" dirty="0" smtClean="0"/>
              <a:t> to show </a:t>
            </a:r>
            <a:r>
              <a:rPr lang="nb-NO" dirty="0" err="1" smtClean="0"/>
              <a:t>enemy</a:t>
            </a:r>
            <a:r>
              <a:rPr lang="nb-NO" dirty="0" smtClean="0"/>
              <a:t> </a:t>
            </a:r>
            <a:r>
              <a:rPr lang="nb-NO" dirty="0" err="1" smtClean="0"/>
              <a:t>forces</a:t>
            </a:r>
            <a:r>
              <a:rPr lang="nb-NO" dirty="0" smtClean="0"/>
              <a:t>, broken </a:t>
            </a:r>
            <a:r>
              <a:rPr lang="nb-NO" dirty="0" err="1" smtClean="0"/>
              <a:t>down</a:t>
            </a:r>
            <a:r>
              <a:rPr lang="nb-NO" dirty="0" smtClean="0"/>
              <a:t> in </a:t>
            </a:r>
            <a:r>
              <a:rPr lang="nb-NO" dirty="0" err="1" smtClean="0"/>
              <a:t>the</a:t>
            </a:r>
            <a:r>
              <a:rPr lang="nb-NO" dirty="0" smtClean="0"/>
              <a:t> </a:t>
            </a:r>
            <a:r>
              <a:rPr lang="nb-NO" dirty="0" err="1" smtClean="0"/>
              <a:t>following</a:t>
            </a:r>
            <a:r>
              <a:rPr lang="nb-NO" dirty="0" smtClean="0"/>
              <a:t>:</a:t>
            </a:r>
          </a:p>
          <a:p>
            <a:pPr lvl="1"/>
            <a:r>
              <a:rPr lang="nb-NO" dirty="0" err="1" smtClean="0"/>
              <a:t>Ground</a:t>
            </a:r>
            <a:r>
              <a:rPr lang="nb-NO" dirty="0" smtClean="0"/>
              <a:t> Forces</a:t>
            </a:r>
          </a:p>
          <a:p>
            <a:pPr lvl="1"/>
            <a:r>
              <a:rPr lang="nb-NO" dirty="0" smtClean="0"/>
              <a:t>Air Forces</a:t>
            </a:r>
          </a:p>
          <a:p>
            <a:pPr lvl="1"/>
            <a:r>
              <a:rPr lang="nb-NO" dirty="0" smtClean="0"/>
              <a:t>Air </a:t>
            </a:r>
            <a:r>
              <a:rPr lang="nb-NO" dirty="0" err="1" smtClean="0"/>
              <a:t>Defense</a:t>
            </a:r>
            <a:r>
              <a:rPr lang="nb-NO" dirty="0" smtClean="0"/>
              <a:t> Forces</a:t>
            </a:r>
          </a:p>
          <a:p>
            <a:pPr lvl="1"/>
            <a:r>
              <a:rPr lang="nb-NO" dirty="0" err="1" smtClean="0"/>
              <a:t>Naval</a:t>
            </a:r>
            <a:r>
              <a:rPr lang="nb-NO" dirty="0" smtClean="0"/>
              <a:t> Forces</a:t>
            </a:r>
          </a:p>
          <a:p>
            <a:r>
              <a:rPr lang="nb-NO" dirty="0" smtClean="0"/>
              <a:t>For all </a:t>
            </a:r>
            <a:r>
              <a:rPr lang="nb-NO" dirty="0" err="1" smtClean="0"/>
              <a:t>forces</a:t>
            </a:r>
            <a:r>
              <a:rPr lang="nb-NO" dirty="0" smtClean="0"/>
              <a:t>, it </a:t>
            </a:r>
            <a:r>
              <a:rPr lang="nb-NO" dirty="0" err="1" smtClean="0"/>
              <a:t>should</a:t>
            </a:r>
            <a:r>
              <a:rPr lang="nb-NO" dirty="0" smtClean="0"/>
              <a:t> be </a:t>
            </a:r>
            <a:r>
              <a:rPr lang="nb-NO" dirty="0" err="1" smtClean="0"/>
              <a:t>able</a:t>
            </a:r>
            <a:r>
              <a:rPr lang="nb-NO" dirty="0" smtClean="0"/>
              <a:t> to break </a:t>
            </a:r>
            <a:r>
              <a:rPr lang="nb-NO" dirty="0" err="1" smtClean="0"/>
              <a:t>down</a:t>
            </a:r>
            <a:r>
              <a:rPr lang="nb-NO" dirty="0" smtClean="0"/>
              <a:t> / </a:t>
            </a:r>
            <a:r>
              <a:rPr lang="nb-NO" dirty="0" err="1" smtClean="0"/>
              <a:t>split</a:t>
            </a:r>
            <a:r>
              <a:rPr lang="nb-NO" dirty="0" smtClean="0"/>
              <a:t> up </a:t>
            </a:r>
            <a:r>
              <a:rPr lang="nb-NO" dirty="0" err="1" smtClean="0"/>
              <a:t>the</a:t>
            </a:r>
            <a:r>
              <a:rPr lang="nb-NO" dirty="0" smtClean="0"/>
              <a:t> </a:t>
            </a:r>
            <a:r>
              <a:rPr lang="nb-NO" dirty="0" err="1" smtClean="0"/>
              <a:t>units</a:t>
            </a:r>
            <a:r>
              <a:rPr lang="nb-NO" dirty="0" smtClean="0"/>
              <a:t> so </a:t>
            </a:r>
            <a:r>
              <a:rPr lang="nb-NO" dirty="0" err="1" smtClean="0"/>
              <a:t>the</a:t>
            </a:r>
            <a:r>
              <a:rPr lang="nb-NO" dirty="0" smtClean="0"/>
              <a:t> </a:t>
            </a:r>
            <a:r>
              <a:rPr lang="nb-NO" dirty="0" err="1" smtClean="0"/>
              <a:t>lowest</a:t>
            </a:r>
            <a:r>
              <a:rPr lang="nb-NO" dirty="0" smtClean="0"/>
              <a:t> </a:t>
            </a:r>
            <a:r>
              <a:rPr lang="nb-NO" dirty="0" err="1" smtClean="0"/>
              <a:t>unit</a:t>
            </a:r>
            <a:r>
              <a:rPr lang="nb-NO" dirty="0" smtClean="0"/>
              <a:t> is </a:t>
            </a:r>
            <a:r>
              <a:rPr lang="nb-NO" dirty="0" err="1" smtClean="0"/>
              <a:t>either</a:t>
            </a:r>
            <a:r>
              <a:rPr lang="nb-NO" dirty="0" smtClean="0"/>
              <a:t> </a:t>
            </a:r>
            <a:r>
              <a:rPr lang="nb-NO" dirty="0" err="1" smtClean="0"/>
              <a:t>battalion</a:t>
            </a:r>
            <a:r>
              <a:rPr lang="nb-NO" dirty="0" smtClean="0"/>
              <a:t> or </a:t>
            </a:r>
            <a:r>
              <a:rPr lang="nb-NO" dirty="0" err="1" smtClean="0"/>
              <a:t>company</a:t>
            </a:r>
            <a:r>
              <a:rPr lang="nb-NO" dirty="0" smtClean="0"/>
              <a:t>. </a:t>
            </a:r>
            <a:br>
              <a:rPr lang="nb-NO" dirty="0" smtClean="0"/>
            </a:br>
            <a:r>
              <a:rPr lang="nb-NO" dirty="0" smtClean="0"/>
              <a:t>For </a:t>
            </a:r>
            <a:r>
              <a:rPr lang="nb-NO" dirty="0" err="1" smtClean="0"/>
              <a:t>example</a:t>
            </a:r>
            <a:r>
              <a:rPr lang="nb-NO" dirty="0" smtClean="0"/>
              <a:t> </a:t>
            </a:r>
            <a:r>
              <a:rPr lang="nb-NO" dirty="0" err="1" smtClean="0"/>
              <a:t>see</a:t>
            </a:r>
            <a:r>
              <a:rPr lang="nb-NO" dirty="0" smtClean="0"/>
              <a:t> </a:t>
            </a:r>
            <a:r>
              <a:rPr lang="nb-NO" dirty="0" err="1" smtClean="0"/>
              <a:t>picture</a:t>
            </a:r>
            <a:r>
              <a:rPr lang="nb-NO" dirty="0" smtClean="0"/>
              <a:t> </a:t>
            </a:r>
            <a:r>
              <a:rPr lang="nb-NO" dirty="0" err="1" smtClean="0"/>
              <a:t>bottom</a:t>
            </a:r>
            <a:r>
              <a:rPr lang="nb-NO" dirty="0" smtClean="0"/>
              <a:t> right or </a:t>
            </a:r>
            <a:r>
              <a:rPr lang="nb-NO" dirty="0" err="1" smtClean="0"/>
              <a:t>this</a:t>
            </a:r>
            <a:r>
              <a:rPr lang="nb-NO" dirty="0" smtClean="0"/>
              <a:t> link: </a:t>
            </a:r>
            <a:r>
              <a:rPr lang="nb-NO" dirty="0" smtClean="0">
                <a:hlinkClick r:id="rId2"/>
              </a:rPr>
              <a:t>https://drive.google.com/file/d/1iwW3iR-q_dpTVp3p-121SfFY0BL-Ipd5/view?usp=sharing</a:t>
            </a:r>
            <a:r>
              <a:rPr lang="nb-NO" dirty="0" smtClean="0"/>
              <a:t> </a:t>
            </a:r>
          </a:p>
          <a:p>
            <a:r>
              <a:rPr lang="nb-NO" dirty="0" err="1" smtClean="0"/>
              <a:t>Ideally</a:t>
            </a:r>
            <a:r>
              <a:rPr lang="nb-NO" dirty="0" smtClean="0"/>
              <a:t> a </a:t>
            </a:r>
            <a:r>
              <a:rPr lang="nb-NO" dirty="0" err="1" smtClean="0"/>
              <a:t>graphical</a:t>
            </a:r>
            <a:r>
              <a:rPr lang="nb-NO" dirty="0" smtClean="0"/>
              <a:t> </a:t>
            </a:r>
            <a:r>
              <a:rPr lang="nb-NO" dirty="0" err="1" smtClean="0"/>
              <a:t>representation</a:t>
            </a:r>
            <a:r>
              <a:rPr lang="nb-NO" dirty="0" smtClean="0"/>
              <a:t> and % as </a:t>
            </a:r>
            <a:r>
              <a:rPr lang="nb-NO" dirty="0" err="1" smtClean="0"/>
              <a:t>shown</a:t>
            </a:r>
            <a:r>
              <a:rPr lang="nb-NO" dirty="0" smtClean="0"/>
              <a:t> </a:t>
            </a:r>
            <a:r>
              <a:rPr lang="nb-NO" dirty="0" err="1" smtClean="0"/>
              <a:t>on</a:t>
            </a:r>
            <a:r>
              <a:rPr lang="nb-NO" dirty="0" smtClean="0"/>
              <a:t> </a:t>
            </a:r>
            <a:r>
              <a:rPr lang="nb-NO" dirty="0" err="1" smtClean="0"/>
              <a:t>the</a:t>
            </a:r>
            <a:r>
              <a:rPr lang="nb-NO" dirty="0" smtClean="0"/>
              <a:t> </a:t>
            </a:r>
            <a:r>
              <a:rPr lang="nb-NO" dirty="0" err="1" smtClean="0"/>
              <a:t>picture</a:t>
            </a:r>
            <a:r>
              <a:rPr lang="nb-NO" dirty="0" smtClean="0"/>
              <a:t> to </a:t>
            </a:r>
            <a:r>
              <a:rPr lang="nb-NO" dirty="0" err="1" smtClean="0"/>
              <a:t>the</a:t>
            </a:r>
            <a:r>
              <a:rPr lang="nb-NO" dirty="0" smtClean="0"/>
              <a:t> </a:t>
            </a:r>
            <a:r>
              <a:rPr lang="nb-NO" dirty="0" err="1" smtClean="0"/>
              <a:t>top</a:t>
            </a:r>
            <a:r>
              <a:rPr lang="nb-NO" dirty="0" smtClean="0"/>
              <a:t> right</a:t>
            </a:r>
          </a:p>
          <a:p>
            <a:r>
              <a:rPr lang="nb-NO" dirty="0" smtClean="0"/>
              <a:t>VIS </a:t>
            </a:r>
            <a:r>
              <a:rPr lang="nb-NO" dirty="0" err="1" smtClean="0"/>
              <a:t>Function</a:t>
            </a:r>
            <a:r>
              <a:rPr lang="nb-NO" dirty="0" smtClean="0"/>
              <a:t>: For VIS it </a:t>
            </a:r>
            <a:r>
              <a:rPr lang="nb-NO" dirty="0" err="1" smtClean="0"/>
              <a:t>should</a:t>
            </a:r>
            <a:r>
              <a:rPr lang="nb-NO" dirty="0" smtClean="0"/>
              <a:t> be </a:t>
            </a:r>
            <a:r>
              <a:rPr lang="nb-NO" dirty="0" err="1" smtClean="0"/>
              <a:t>easy</a:t>
            </a:r>
            <a:r>
              <a:rPr lang="nb-NO" dirty="0" smtClean="0"/>
              <a:t> to </a:t>
            </a:r>
            <a:r>
              <a:rPr lang="nb-NO" dirty="0" err="1" smtClean="0"/>
              <a:t>go</a:t>
            </a:r>
            <a:r>
              <a:rPr lang="nb-NO" dirty="0" smtClean="0"/>
              <a:t> in and </a:t>
            </a:r>
            <a:r>
              <a:rPr lang="nb-NO" dirty="0" err="1" smtClean="0"/>
              <a:t>adjust</a:t>
            </a:r>
            <a:r>
              <a:rPr lang="nb-NO" dirty="0" smtClean="0"/>
              <a:t> </a:t>
            </a:r>
            <a:r>
              <a:rPr lang="nb-NO" dirty="0" err="1" smtClean="0"/>
              <a:t>the</a:t>
            </a:r>
            <a:r>
              <a:rPr lang="nb-NO" dirty="0" smtClean="0"/>
              <a:t> </a:t>
            </a:r>
            <a:r>
              <a:rPr lang="nb-NO" dirty="0" err="1" smtClean="0"/>
              <a:t>numbers</a:t>
            </a:r>
            <a:r>
              <a:rPr lang="nb-NO" dirty="0" smtClean="0"/>
              <a:t> </a:t>
            </a:r>
            <a:r>
              <a:rPr lang="nb-NO" dirty="0" err="1" smtClean="0"/>
              <a:t>based</a:t>
            </a:r>
            <a:r>
              <a:rPr lang="nb-NO" dirty="0" smtClean="0"/>
              <a:t> </a:t>
            </a:r>
            <a:r>
              <a:rPr lang="nb-NO" dirty="0" err="1" smtClean="0"/>
              <a:t>on</a:t>
            </a:r>
            <a:r>
              <a:rPr lang="nb-NO" dirty="0" smtClean="0"/>
              <a:t> </a:t>
            </a:r>
            <a:r>
              <a:rPr lang="nb-NO" dirty="0" err="1" smtClean="0"/>
              <a:t>the</a:t>
            </a:r>
            <a:r>
              <a:rPr lang="nb-NO" dirty="0" smtClean="0"/>
              <a:t> BDA (for </a:t>
            </a:r>
            <a:r>
              <a:rPr lang="nb-NO" dirty="0" err="1" smtClean="0"/>
              <a:t>example</a:t>
            </a:r>
            <a:r>
              <a:rPr lang="nb-NO" dirty="0" smtClean="0"/>
              <a:t> in a </a:t>
            </a:r>
            <a:r>
              <a:rPr lang="nb-NO" dirty="0" err="1" smtClean="0"/>
              <a:t>armored</a:t>
            </a:r>
            <a:r>
              <a:rPr lang="nb-NO" dirty="0" smtClean="0"/>
              <a:t> </a:t>
            </a:r>
            <a:r>
              <a:rPr lang="nb-NO" dirty="0" err="1" smtClean="0"/>
              <a:t>division</a:t>
            </a:r>
            <a:r>
              <a:rPr lang="nb-NO" dirty="0" smtClean="0"/>
              <a:t> as </a:t>
            </a:r>
            <a:r>
              <a:rPr lang="nb-NO" dirty="0" err="1" smtClean="0"/>
              <a:t>shown</a:t>
            </a:r>
            <a:r>
              <a:rPr lang="nb-NO" dirty="0" smtClean="0"/>
              <a:t> </a:t>
            </a:r>
            <a:r>
              <a:rPr lang="nb-NO" dirty="0" err="1" smtClean="0"/>
              <a:t>on</a:t>
            </a:r>
            <a:r>
              <a:rPr lang="nb-NO" dirty="0" smtClean="0"/>
              <a:t> </a:t>
            </a:r>
            <a:r>
              <a:rPr lang="nb-NO" dirty="0" err="1" smtClean="0"/>
              <a:t>the</a:t>
            </a:r>
            <a:r>
              <a:rPr lang="nb-NO" dirty="0" smtClean="0"/>
              <a:t> </a:t>
            </a:r>
            <a:r>
              <a:rPr lang="nb-NO" dirty="0" err="1" smtClean="0"/>
              <a:t>picture</a:t>
            </a:r>
            <a:r>
              <a:rPr lang="nb-NO" dirty="0" smtClean="0"/>
              <a:t> </a:t>
            </a:r>
            <a:r>
              <a:rPr lang="nb-NO" dirty="0" err="1" smtClean="0"/>
              <a:t>bottom</a:t>
            </a:r>
            <a:r>
              <a:rPr lang="nb-NO" dirty="0" smtClean="0"/>
              <a:t> right).</a:t>
            </a:r>
          </a:p>
          <a:p>
            <a:endParaRPr lang="nb-NO" dirty="0" smtClean="0"/>
          </a:p>
        </p:txBody>
      </p:sp>
      <p:pic>
        <p:nvPicPr>
          <p:cNvPr id="2051" name="Picture 3"/>
          <p:cNvPicPr>
            <a:picLocks noChangeAspect="1" noChangeArrowheads="1"/>
          </p:cNvPicPr>
          <p:nvPr/>
        </p:nvPicPr>
        <p:blipFill>
          <a:blip r:embed="rId3"/>
          <a:srcRect/>
          <a:stretch>
            <a:fillRect/>
          </a:stretch>
        </p:blipFill>
        <p:spPr bwMode="auto">
          <a:xfrm>
            <a:off x="5072066" y="1285866"/>
            <a:ext cx="3836953" cy="1357322"/>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4634796" y="3143254"/>
            <a:ext cx="4401786" cy="164307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AAR -&gt; </a:t>
            </a:r>
            <a:r>
              <a:rPr lang="nb-NO" dirty="0" err="1" smtClean="0"/>
              <a:t>Reported</a:t>
            </a:r>
            <a:r>
              <a:rPr lang="nb-NO" dirty="0" smtClean="0"/>
              <a:t> </a:t>
            </a:r>
            <a:r>
              <a:rPr lang="nb-NO" dirty="0" err="1" smtClean="0"/>
              <a:t>information</a:t>
            </a:r>
            <a:r>
              <a:rPr lang="nb-NO" dirty="0" smtClean="0"/>
              <a:t> </a:t>
            </a:r>
            <a:r>
              <a:rPr lang="nb-NO" dirty="0" err="1" smtClean="0"/>
              <a:t>table</a:t>
            </a:r>
            <a:endParaRPr lang="nb-NO" dirty="0"/>
          </a:p>
        </p:txBody>
      </p:sp>
      <p:sp>
        <p:nvSpPr>
          <p:cNvPr id="3" name="Plassholder for innhold 2"/>
          <p:cNvSpPr>
            <a:spLocks noGrp="1"/>
          </p:cNvSpPr>
          <p:nvPr>
            <p:ph idx="1"/>
          </p:nvPr>
        </p:nvSpPr>
        <p:spPr>
          <a:xfrm>
            <a:off x="0" y="1200150"/>
            <a:ext cx="4643438" cy="3943349"/>
          </a:xfrm>
        </p:spPr>
        <p:txBody>
          <a:bodyPr>
            <a:normAutofit fontScale="25000" lnSpcReduction="20000"/>
          </a:bodyPr>
          <a:lstStyle/>
          <a:p>
            <a:r>
              <a:rPr lang="nb-NO" dirty="0" smtClean="0"/>
              <a:t>In </a:t>
            </a:r>
            <a:r>
              <a:rPr lang="nb-NO" dirty="0" err="1" smtClean="0"/>
              <a:t>the</a:t>
            </a:r>
            <a:r>
              <a:rPr lang="nb-NO" dirty="0" smtClean="0"/>
              <a:t> AAR, have a </a:t>
            </a:r>
            <a:r>
              <a:rPr lang="nb-NO" dirty="0" err="1" smtClean="0"/>
              <a:t>seperate</a:t>
            </a:r>
            <a:r>
              <a:rPr lang="nb-NO" dirty="0" smtClean="0"/>
              <a:t> </a:t>
            </a:r>
            <a:r>
              <a:rPr lang="nb-NO" dirty="0" err="1" smtClean="0"/>
              <a:t>section</a:t>
            </a:r>
            <a:r>
              <a:rPr lang="nb-NO" dirty="0" smtClean="0"/>
              <a:t> for </a:t>
            </a:r>
            <a:r>
              <a:rPr lang="nb-NO" dirty="0" err="1" smtClean="0"/>
              <a:t>Intelligence</a:t>
            </a:r>
            <a:r>
              <a:rPr lang="nb-NO" dirty="0" smtClean="0"/>
              <a:t> and BDA to make sure pilots do not </a:t>
            </a:r>
            <a:r>
              <a:rPr lang="nb-NO" dirty="0" err="1" smtClean="0"/>
              <a:t>mix</a:t>
            </a:r>
            <a:r>
              <a:rPr lang="nb-NO" dirty="0" smtClean="0"/>
              <a:t> up </a:t>
            </a:r>
            <a:r>
              <a:rPr lang="nb-NO" dirty="0" err="1" smtClean="0"/>
              <a:t>the</a:t>
            </a:r>
            <a:r>
              <a:rPr lang="nb-NO" dirty="0" smtClean="0"/>
              <a:t> </a:t>
            </a:r>
            <a:r>
              <a:rPr lang="nb-NO" dirty="0" err="1" smtClean="0"/>
              <a:t>two</a:t>
            </a:r>
            <a:r>
              <a:rPr lang="nb-NO" dirty="0" smtClean="0"/>
              <a:t>, making it </a:t>
            </a:r>
            <a:r>
              <a:rPr lang="nb-NO" dirty="0" err="1" smtClean="0"/>
              <a:t>harder</a:t>
            </a:r>
            <a:r>
              <a:rPr lang="nb-NO" dirty="0" smtClean="0"/>
              <a:t> for VIS to </a:t>
            </a:r>
            <a:r>
              <a:rPr lang="nb-NO" dirty="0" err="1" smtClean="0"/>
              <a:t>see</a:t>
            </a:r>
            <a:r>
              <a:rPr lang="nb-NO" dirty="0" smtClean="0"/>
              <a:t> </a:t>
            </a:r>
            <a:r>
              <a:rPr lang="nb-NO" dirty="0" err="1" smtClean="0"/>
              <a:t>what</a:t>
            </a:r>
            <a:r>
              <a:rPr lang="nb-NO" dirty="0" smtClean="0"/>
              <a:t> is </a:t>
            </a:r>
            <a:r>
              <a:rPr lang="nb-NO" dirty="0" err="1" smtClean="0"/>
              <a:t>what</a:t>
            </a:r>
            <a:r>
              <a:rPr lang="nb-NO" dirty="0" smtClean="0"/>
              <a:t>.</a:t>
            </a:r>
          </a:p>
          <a:p>
            <a:r>
              <a:rPr lang="nb-NO" dirty="0" err="1" smtClean="0"/>
              <a:t>Ideally</a:t>
            </a:r>
            <a:r>
              <a:rPr lang="nb-NO" dirty="0" smtClean="0"/>
              <a:t> </a:t>
            </a:r>
            <a:r>
              <a:rPr lang="nb-NO" dirty="0" err="1" smtClean="0"/>
              <a:t>the</a:t>
            </a:r>
            <a:r>
              <a:rPr lang="nb-NO" dirty="0" smtClean="0"/>
              <a:t> </a:t>
            </a:r>
            <a:r>
              <a:rPr lang="nb-NO" dirty="0" err="1" smtClean="0"/>
              <a:t>reported</a:t>
            </a:r>
            <a:r>
              <a:rPr lang="nb-NO" dirty="0" smtClean="0"/>
              <a:t> </a:t>
            </a:r>
            <a:r>
              <a:rPr lang="nb-NO" dirty="0" err="1" smtClean="0"/>
              <a:t>information</a:t>
            </a:r>
            <a:r>
              <a:rPr lang="nb-NO" dirty="0" smtClean="0"/>
              <a:t> from </a:t>
            </a:r>
            <a:r>
              <a:rPr lang="nb-NO" dirty="0" err="1" smtClean="0"/>
              <a:t>Intelligence</a:t>
            </a:r>
            <a:r>
              <a:rPr lang="nb-NO" dirty="0" smtClean="0"/>
              <a:t> and BDA </a:t>
            </a:r>
            <a:r>
              <a:rPr lang="nb-NO" dirty="0" err="1" smtClean="0"/>
              <a:t>sections</a:t>
            </a:r>
            <a:r>
              <a:rPr lang="nb-NO" dirty="0" smtClean="0"/>
              <a:t> </a:t>
            </a:r>
            <a:r>
              <a:rPr lang="nb-NO" dirty="0" err="1" smtClean="0"/>
              <a:t>on</a:t>
            </a:r>
            <a:r>
              <a:rPr lang="nb-NO" dirty="0" smtClean="0"/>
              <a:t> </a:t>
            </a:r>
            <a:r>
              <a:rPr lang="nb-NO" dirty="0" err="1" smtClean="0"/>
              <a:t>the</a:t>
            </a:r>
            <a:r>
              <a:rPr lang="nb-NO" dirty="0" smtClean="0"/>
              <a:t> AAR </a:t>
            </a:r>
            <a:r>
              <a:rPr lang="nb-NO" dirty="0" err="1" smtClean="0"/>
              <a:t>exports</a:t>
            </a:r>
            <a:r>
              <a:rPr lang="nb-NO" dirty="0" smtClean="0"/>
              <a:t> </a:t>
            </a:r>
            <a:r>
              <a:rPr lang="nb-NO" dirty="0" err="1" smtClean="0"/>
              <a:t>into</a:t>
            </a:r>
            <a:r>
              <a:rPr lang="nb-NO" dirty="0" smtClean="0"/>
              <a:t> a </a:t>
            </a:r>
            <a:r>
              <a:rPr lang="nb-NO" dirty="0" err="1" smtClean="0"/>
              <a:t>reported</a:t>
            </a:r>
            <a:r>
              <a:rPr lang="nb-NO" dirty="0" smtClean="0"/>
              <a:t> </a:t>
            </a:r>
            <a:r>
              <a:rPr lang="nb-NO" dirty="0" err="1" smtClean="0"/>
              <a:t>information</a:t>
            </a:r>
            <a:r>
              <a:rPr lang="nb-NO" dirty="0" smtClean="0"/>
              <a:t> ”masterlist” / </a:t>
            </a:r>
            <a:r>
              <a:rPr lang="nb-NO" dirty="0" err="1" smtClean="0"/>
              <a:t>table</a:t>
            </a:r>
            <a:r>
              <a:rPr lang="nb-NO" dirty="0" smtClean="0"/>
              <a:t> </a:t>
            </a:r>
            <a:r>
              <a:rPr lang="nb-NO" dirty="0" err="1" smtClean="0"/>
              <a:t>that</a:t>
            </a:r>
            <a:r>
              <a:rPr lang="nb-NO" dirty="0" smtClean="0"/>
              <a:t> is </a:t>
            </a:r>
            <a:r>
              <a:rPr lang="nb-NO" dirty="0" err="1" smtClean="0"/>
              <a:t>availeble</a:t>
            </a:r>
            <a:r>
              <a:rPr lang="nb-NO" dirty="0" smtClean="0"/>
              <a:t> </a:t>
            </a:r>
            <a:r>
              <a:rPr lang="nb-NO" dirty="0" err="1" smtClean="0"/>
              <a:t>on</a:t>
            </a:r>
            <a:r>
              <a:rPr lang="nb-NO" dirty="0" smtClean="0"/>
              <a:t> </a:t>
            </a:r>
            <a:r>
              <a:rPr lang="nb-NO" dirty="0" err="1" smtClean="0"/>
              <a:t>the</a:t>
            </a:r>
            <a:r>
              <a:rPr lang="nb-NO" dirty="0" smtClean="0"/>
              <a:t> </a:t>
            </a:r>
            <a:r>
              <a:rPr lang="nb-NO" dirty="0" err="1" smtClean="0"/>
              <a:t>website</a:t>
            </a:r>
            <a:r>
              <a:rPr lang="nb-NO" dirty="0" smtClean="0"/>
              <a:t>. (</a:t>
            </a:r>
            <a:r>
              <a:rPr lang="nb-NO" dirty="0" err="1" smtClean="0"/>
              <a:t>Example</a:t>
            </a:r>
            <a:r>
              <a:rPr lang="nb-NO" dirty="0" smtClean="0"/>
              <a:t> OPAR:  </a:t>
            </a:r>
            <a:r>
              <a:rPr lang="nb-NO" dirty="0" smtClean="0">
                <a:hlinkClick r:id="rId2"/>
              </a:rPr>
              <a:t>https://docs.google.com/spreadsheets/d/1x_R9hlsiJ6ziDbQpDIugntAisaQUk6diqUeznc2akyw/edit?usp=sharing</a:t>
            </a:r>
            <a:r>
              <a:rPr lang="nb-NO" dirty="0" smtClean="0"/>
              <a:t> ) </a:t>
            </a:r>
            <a:r>
              <a:rPr lang="nb-NO" dirty="0" err="1" smtClean="0"/>
              <a:t>Also</a:t>
            </a:r>
            <a:r>
              <a:rPr lang="nb-NO" dirty="0" smtClean="0"/>
              <a:t> </a:t>
            </a:r>
            <a:r>
              <a:rPr lang="nb-NO" dirty="0" err="1" smtClean="0"/>
              <a:t>see</a:t>
            </a:r>
            <a:r>
              <a:rPr lang="nb-NO" dirty="0" smtClean="0"/>
              <a:t> </a:t>
            </a:r>
            <a:r>
              <a:rPr lang="nb-NO" dirty="0" err="1" smtClean="0"/>
              <a:t>picture</a:t>
            </a:r>
            <a:r>
              <a:rPr lang="nb-NO" dirty="0" smtClean="0"/>
              <a:t> </a:t>
            </a:r>
            <a:r>
              <a:rPr lang="nb-NO" dirty="0" err="1" smtClean="0"/>
              <a:t>bottom</a:t>
            </a:r>
            <a:r>
              <a:rPr lang="nb-NO" dirty="0" smtClean="0"/>
              <a:t> right.</a:t>
            </a:r>
          </a:p>
          <a:p>
            <a:r>
              <a:rPr lang="nb-NO" dirty="0" err="1" smtClean="0"/>
              <a:t>Each</a:t>
            </a:r>
            <a:r>
              <a:rPr lang="nb-NO" dirty="0" smtClean="0"/>
              <a:t> </a:t>
            </a:r>
            <a:r>
              <a:rPr lang="nb-NO" dirty="0" err="1" smtClean="0"/>
              <a:t>of</a:t>
            </a:r>
            <a:r>
              <a:rPr lang="nb-NO" dirty="0" smtClean="0"/>
              <a:t> </a:t>
            </a:r>
            <a:r>
              <a:rPr lang="nb-NO" dirty="0" err="1" smtClean="0"/>
              <a:t>the</a:t>
            </a:r>
            <a:r>
              <a:rPr lang="nb-NO" dirty="0" smtClean="0"/>
              <a:t> pilots </a:t>
            </a:r>
            <a:r>
              <a:rPr lang="nb-NO" dirty="0" err="1" smtClean="0"/>
              <a:t>observations</a:t>
            </a:r>
            <a:r>
              <a:rPr lang="nb-NO" dirty="0" smtClean="0"/>
              <a:t> </a:t>
            </a:r>
            <a:r>
              <a:rPr lang="nb-NO" dirty="0" err="1" smtClean="0"/>
              <a:t>should</a:t>
            </a:r>
            <a:r>
              <a:rPr lang="nb-NO" dirty="0" smtClean="0"/>
              <a:t> be a </a:t>
            </a:r>
            <a:r>
              <a:rPr lang="nb-NO" dirty="0" err="1" smtClean="0"/>
              <a:t>seperate</a:t>
            </a:r>
            <a:r>
              <a:rPr lang="nb-NO" dirty="0" smtClean="0"/>
              <a:t> </a:t>
            </a:r>
            <a:r>
              <a:rPr lang="nb-NO" dirty="0" err="1" smtClean="0"/>
              <a:t>entry</a:t>
            </a:r>
            <a:r>
              <a:rPr lang="nb-NO" dirty="0" smtClean="0"/>
              <a:t> (so </a:t>
            </a:r>
            <a:r>
              <a:rPr lang="nb-NO" dirty="0" err="1" smtClean="0"/>
              <a:t>maybe</a:t>
            </a:r>
            <a:r>
              <a:rPr lang="nb-NO" dirty="0" smtClean="0"/>
              <a:t> </a:t>
            </a:r>
            <a:r>
              <a:rPr lang="nb-NO" dirty="0" err="1" smtClean="0"/>
              <a:t>the</a:t>
            </a:r>
            <a:r>
              <a:rPr lang="nb-NO" dirty="0" smtClean="0"/>
              <a:t> AAR format </a:t>
            </a:r>
            <a:r>
              <a:rPr lang="nb-NO" dirty="0" err="1" smtClean="0"/>
              <a:t>need</a:t>
            </a:r>
            <a:r>
              <a:rPr lang="nb-NO" dirty="0" smtClean="0"/>
              <a:t> to be </a:t>
            </a:r>
            <a:r>
              <a:rPr lang="nb-NO" dirty="0" err="1" smtClean="0"/>
              <a:t>changed</a:t>
            </a:r>
            <a:r>
              <a:rPr lang="nb-NO" dirty="0" smtClean="0"/>
              <a:t> to </a:t>
            </a:r>
            <a:r>
              <a:rPr lang="nb-NO" dirty="0" err="1" smtClean="0"/>
              <a:t>facilitate</a:t>
            </a:r>
            <a:r>
              <a:rPr lang="nb-NO" dirty="0" smtClean="0"/>
              <a:t> </a:t>
            </a:r>
            <a:r>
              <a:rPr lang="nb-NO" dirty="0" err="1" smtClean="0"/>
              <a:t>that</a:t>
            </a:r>
            <a:r>
              <a:rPr lang="nb-NO" dirty="0" smtClean="0"/>
              <a:t>?)</a:t>
            </a:r>
          </a:p>
          <a:p>
            <a:r>
              <a:rPr lang="nb-NO" dirty="0" err="1" smtClean="0"/>
              <a:t>Maybe</a:t>
            </a:r>
            <a:r>
              <a:rPr lang="nb-NO" dirty="0" smtClean="0"/>
              <a:t> have location as a </a:t>
            </a:r>
            <a:r>
              <a:rPr lang="nb-NO" dirty="0" err="1" smtClean="0"/>
              <a:t>mandatory</a:t>
            </a:r>
            <a:r>
              <a:rPr lang="nb-NO" dirty="0" smtClean="0"/>
              <a:t> </a:t>
            </a:r>
            <a:r>
              <a:rPr lang="nb-NO" dirty="0" err="1" smtClean="0"/>
              <a:t>point</a:t>
            </a:r>
            <a:r>
              <a:rPr lang="nb-NO" dirty="0" smtClean="0"/>
              <a:t> for </a:t>
            </a:r>
            <a:r>
              <a:rPr lang="nb-NO" dirty="0" err="1" smtClean="0"/>
              <a:t>Intelligence</a:t>
            </a:r>
            <a:r>
              <a:rPr lang="nb-NO" dirty="0" smtClean="0"/>
              <a:t> and BDA in AAR?</a:t>
            </a:r>
          </a:p>
          <a:p>
            <a:pPr lvl="1"/>
            <a:r>
              <a:rPr lang="nb-NO" dirty="0" smtClean="0"/>
              <a:t>Suggest </a:t>
            </a:r>
            <a:r>
              <a:rPr lang="nb-NO" dirty="0" err="1" smtClean="0"/>
              <a:t>also</a:t>
            </a:r>
            <a:r>
              <a:rPr lang="nb-NO" dirty="0" smtClean="0"/>
              <a:t> to have </a:t>
            </a:r>
            <a:r>
              <a:rPr lang="nb-NO" dirty="0" err="1" smtClean="0"/>
              <a:t>option</a:t>
            </a:r>
            <a:r>
              <a:rPr lang="nb-NO" dirty="0" smtClean="0"/>
              <a:t> to </a:t>
            </a:r>
            <a:r>
              <a:rPr lang="nb-NO" dirty="0" err="1" smtClean="0"/>
              <a:t>use</a:t>
            </a:r>
            <a:r>
              <a:rPr lang="nb-NO" dirty="0" smtClean="0"/>
              <a:t> IVO and </a:t>
            </a:r>
            <a:r>
              <a:rPr lang="nb-NO" dirty="0" err="1" smtClean="0"/>
              <a:t>freetext</a:t>
            </a:r>
            <a:r>
              <a:rPr lang="nb-NO" dirty="0" smtClean="0"/>
              <a:t> </a:t>
            </a:r>
            <a:r>
              <a:rPr lang="nb-NO" dirty="0" err="1" smtClean="0"/>
              <a:t>the</a:t>
            </a:r>
            <a:r>
              <a:rPr lang="nb-NO" dirty="0" smtClean="0"/>
              <a:t> location, for </a:t>
            </a:r>
            <a:r>
              <a:rPr lang="nb-NO" dirty="0" err="1" smtClean="0"/>
              <a:t>example</a:t>
            </a:r>
            <a:r>
              <a:rPr lang="nb-NO" dirty="0" smtClean="0"/>
              <a:t> a city</a:t>
            </a:r>
          </a:p>
          <a:p>
            <a:pPr lvl="1"/>
            <a:r>
              <a:rPr lang="nb-NO" dirty="0" err="1" smtClean="0"/>
              <a:t>If</a:t>
            </a:r>
            <a:r>
              <a:rPr lang="nb-NO" dirty="0" smtClean="0"/>
              <a:t> given in </a:t>
            </a:r>
            <a:r>
              <a:rPr lang="nb-NO" dirty="0" err="1" smtClean="0"/>
              <a:t>bullseye</a:t>
            </a:r>
            <a:r>
              <a:rPr lang="nb-NO" dirty="0" smtClean="0"/>
              <a:t>, </a:t>
            </a:r>
            <a:r>
              <a:rPr lang="nb-NO" dirty="0" err="1" smtClean="0"/>
              <a:t>then</a:t>
            </a:r>
            <a:r>
              <a:rPr lang="nb-NO" dirty="0" smtClean="0"/>
              <a:t> </a:t>
            </a:r>
            <a:r>
              <a:rPr lang="nb-NO" dirty="0" err="1" smtClean="0"/>
              <a:t>website</a:t>
            </a:r>
            <a:r>
              <a:rPr lang="nb-NO" dirty="0" smtClean="0"/>
              <a:t> </a:t>
            </a:r>
            <a:r>
              <a:rPr lang="nb-NO" dirty="0" err="1" smtClean="0"/>
              <a:t>will</a:t>
            </a:r>
            <a:r>
              <a:rPr lang="nb-NO" dirty="0" smtClean="0"/>
              <a:t> </a:t>
            </a:r>
            <a:r>
              <a:rPr lang="nb-NO" dirty="0" err="1" smtClean="0"/>
              <a:t>automaticly</a:t>
            </a:r>
            <a:r>
              <a:rPr lang="nb-NO" dirty="0" smtClean="0"/>
              <a:t> </a:t>
            </a:r>
            <a:r>
              <a:rPr lang="nb-NO" dirty="0" err="1" smtClean="0"/>
              <a:t>translate</a:t>
            </a:r>
            <a:r>
              <a:rPr lang="nb-NO" dirty="0" smtClean="0"/>
              <a:t> it </a:t>
            </a:r>
            <a:r>
              <a:rPr lang="nb-NO" dirty="0" err="1" smtClean="0"/>
              <a:t>into</a:t>
            </a:r>
            <a:r>
              <a:rPr lang="nb-NO" dirty="0" smtClean="0"/>
              <a:t> a </a:t>
            </a:r>
            <a:r>
              <a:rPr lang="nb-NO" dirty="0" err="1" smtClean="0"/>
              <a:t>coordinate</a:t>
            </a:r>
            <a:r>
              <a:rPr lang="nb-NO" dirty="0" smtClean="0"/>
              <a:t> (</a:t>
            </a:r>
            <a:r>
              <a:rPr lang="nb-NO" dirty="0" err="1" smtClean="0"/>
              <a:t>see</a:t>
            </a:r>
            <a:r>
              <a:rPr lang="nb-NO" dirty="0" smtClean="0"/>
              <a:t> </a:t>
            </a:r>
            <a:r>
              <a:rPr lang="nb-NO" dirty="0" err="1" smtClean="0"/>
              <a:t>below</a:t>
            </a:r>
            <a:r>
              <a:rPr lang="nb-NO" dirty="0" smtClean="0"/>
              <a:t>) in </a:t>
            </a:r>
            <a:r>
              <a:rPr lang="nb-NO" dirty="0" err="1" smtClean="0"/>
              <a:t>the</a:t>
            </a:r>
            <a:r>
              <a:rPr lang="nb-NO" dirty="0" smtClean="0"/>
              <a:t> master </a:t>
            </a:r>
            <a:r>
              <a:rPr lang="nb-NO" dirty="0" err="1" smtClean="0"/>
              <a:t>reported</a:t>
            </a:r>
            <a:r>
              <a:rPr lang="nb-NO" dirty="0" smtClean="0"/>
              <a:t> </a:t>
            </a:r>
            <a:r>
              <a:rPr lang="nb-NO" dirty="0" err="1" smtClean="0"/>
              <a:t>information</a:t>
            </a:r>
            <a:r>
              <a:rPr lang="nb-NO" dirty="0" smtClean="0"/>
              <a:t> </a:t>
            </a:r>
            <a:r>
              <a:rPr lang="nb-NO" dirty="0" err="1" smtClean="0"/>
              <a:t>table</a:t>
            </a:r>
            <a:endParaRPr lang="nb-NO" dirty="0" smtClean="0"/>
          </a:p>
          <a:p>
            <a:r>
              <a:rPr lang="nb-NO" dirty="0" err="1" smtClean="0"/>
              <a:t>Function</a:t>
            </a:r>
            <a:r>
              <a:rPr lang="nb-NO" dirty="0" smtClean="0"/>
              <a:t> </a:t>
            </a:r>
            <a:r>
              <a:rPr lang="nb-NO" dirty="0" err="1" smtClean="0"/>
              <a:t>where</a:t>
            </a:r>
            <a:r>
              <a:rPr lang="nb-NO" dirty="0" smtClean="0"/>
              <a:t> a pilot </a:t>
            </a:r>
            <a:r>
              <a:rPr lang="nb-NO" dirty="0" err="1" smtClean="0"/>
              <a:t>can</a:t>
            </a:r>
            <a:r>
              <a:rPr lang="nb-NO" dirty="0" smtClean="0"/>
              <a:t> </a:t>
            </a:r>
            <a:r>
              <a:rPr lang="nb-NO" dirty="0" err="1" smtClean="0"/>
              <a:t>add</a:t>
            </a:r>
            <a:r>
              <a:rPr lang="nb-NO" dirty="0" smtClean="0"/>
              <a:t> a bulls location, and </a:t>
            </a:r>
            <a:r>
              <a:rPr lang="nb-NO" dirty="0" err="1" smtClean="0"/>
              <a:t>the</a:t>
            </a:r>
            <a:r>
              <a:rPr lang="nb-NO" dirty="0" smtClean="0"/>
              <a:t> </a:t>
            </a:r>
            <a:r>
              <a:rPr lang="nb-NO" dirty="0" err="1" smtClean="0"/>
              <a:t>website</a:t>
            </a:r>
            <a:r>
              <a:rPr lang="nb-NO" dirty="0" smtClean="0"/>
              <a:t> </a:t>
            </a:r>
            <a:r>
              <a:rPr lang="nb-NO" dirty="0" err="1" smtClean="0"/>
              <a:t>then</a:t>
            </a:r>
            <a:r>
              <a:rPr lang="nb-NO" dirty="0" smtClean="0"/>
              <a:t> </a:t>
            </a:r>
            <a:r>
              <a:rPr lang="nb-NO" dirty="0" err="1" smtClean="0"/>
              <a:t>calculate</a:t>
            </a:r>
            <a:r>
              <a:rPr lang="nb-NO" dirty="0" smtClean="0"/>
              <a:t> </a:t>
            </a:r>
            <a:r>
              <a:rPr lang="nb-NO" dirty="0" err="1" smtClean="0"/>
              <a:t>the</a:t>
            </a:r>
            <a:r>
              <a:rPr lang="nb-NO" dirty="0" smtClean="0"/>
              <a:t> real </a:t>
            </a:r>
            <a:r>
              <a:rPr lang="nb-NO" dirty="0" err="1" smtClean="0"/>
              <a:t>position</a:t>
            </a:r>
            <a:endParaRPr lang="nb-NO" dirty="0" smtClean="0"/>
          </a:p>
          <a:p>
            <a:pPr lvl="1"/>
            <a:r>
              <a:rPr lang="nb-NO" dirty="0" err="1" smtClean="0"/>
              <a:t>Mission</a:t>
            </a:r>
            <a:r>
              <a:rPr lang="nb-NO" dirty="0" smtClean="0"/>
              <a:t> designer or JFACC </a:t>
            </a:r>
            <a:r>
              <a:rPr lang="nb-NO" dirty="0" err="1" smtClean="0"/>
              <a:t>can</a:t>
            </a:r>
            <a:r>
              <a:rPr lang="nb-NO" dirty="0" smtClean="0"/>
              <a:t> </a:t>
            </a:r>
            <a:r>
              <a:rPr lang="nb-NO" dirty="0" err="1" smtClean="0"/>
              <a:t>set</a:t>
            </a:r>
            <a:r>
              <a:rPr lang="nb-NO" dirty="0" smtClean="0"/>
              <a:t> </a:t>
            </a:r>
            <a:r>
              <a:rPr lang="nb-NO" dirty="0" err="1" smtClean="0"/>
              <a:t>Bullseye</a:t>
            </a:r>
            <a:r>
              <a:rPr lang="nb-NO" dirty="0" smtClean="0"/>
              <a:t> </a:t>
            </a:r>
            <a:r>
              <a:rPr lang="nb-NO" dirty="0" err="1" smtClean="0"/>
              <a:t>position</a:t>
            </a:r>
            <a:r>
              <a:rPr lang="nb-NO" dirty="0" smtClean="0"/>
              <a:t> </a:t>
            </a:r>
            <a:r>
              <a:rPr lang="nb-NO" dirty="0" err="1" smtClean="0"/>
              <a:t>somewhere</a:t>
            </a:r>
            <a:r>
              <a:rPr lang="nb-NO" dirty="0" smtClean="0"/>
              <a:t> </a:t>
            </a:r>
            <a:r>
              <a:rPr lang="nb-NO" dirty="0" err="1" smtClean="0"/>
              <a:t>on</a:t>
            </a:r>
            <a:r>
              <a:rPr lang="nb-NO" dirty="0" smtClean="0"/>
              <a:t> </a:t>
            </a:r>
            <a:r>
              <a:rPr lang="nb-NO" dirty="0" err="1" smtClean="0"/>
              <a:t>the</a:t>
            </a:r>
            <a:r>
              <a:rPr lang="nb-NO" dirty="0" smtClean="0"/>
              <a:t> </a:t>
            </a:r>
            <a:r>
              <a:rPr lang="nb-NO" dirty="0" err="1" smtClean="0"/>
              <a:t>website</a:t>
            </a:r>
            <a:r>
              <a:rPr lang="nb-NO" dirty="0" smtClean="0"/>
              <a:t> (SPINS), and </a:t>
            </a:r>
            <a:r>
              <a:rPr lang="nb-NO" dirty="0" err="1" smtClean="0"/>
              <a:t>the</a:t>
            </a:r>
            <a:r>
              <a:rPr lang="nb-NO" dirty="0" smtClean="0"/>
              <a:t> </a:t>
            </a:r>
            <a:r>
              <a:rPr lang="nb-NO" dirty="0" err="1" smtClean="0"/>
              <a:t>website</a:t>
            </a:r>
            <a:r>
              <a:rPr lang="nb-NO" dirty="0" smtClean="0"/>
              <a:t> </a:t>
            </a:r>
            <a:r>
              <a:rPr lang="nb-NO" dirty="0" err="1" smtClean="0"/>
              <a:t>can</a:t>
            </a:r>
            <a:r>
              <a:rPr lang="nb-NO" dirty="0" smtClean="0"/>
              <a:t> </a:t>
            </a:r>
            <a:r>
              <a:rPr lang="nb-NO" dirty="0" err="1" smtClean="0"/>
              <a:t>use</a:t>
            </a:r>
            <a:r>
              <a:rPr lang="nb-NO" dirty="0" smtClean="0"/>
              <a:t> </a:t>
            </a:r>
            <a:r>
              <a:rPr lang="nb-NO" dirty="0" err="1" smtClean="0"/>
              <a:t>this</a:t>
            </a:r>
            <a:r>
              <a:rPr lang="nb-NO" dirty="0" smtClean="0"/>
              <a:t> to </a:t>
            </a:r>
            <a:r>
              <a:rPr lang="nb-NO" dirty="0" err="1" smtClean="0"/>
              <a:t>calculate</a:t>
            </a:r>
            <a:r>
              <a:rPr lang="nb-NO" dirty="0" smtClean="0"/>
              <a:t> </a:t>
            </a:r>
            <a:r>
              <a:rPr lang="nb-NO" dirty="0" err="1" smtClean="0"/>
              <a:t>the</a:t>
            </a:r>
            <a:r>
              <a:rPr lang="nb-NO" dirty="0" smtClean="0"/>
              <a:t> location? This </a:t>
            </a:r>
            <a:r>
              <a:rPr lang="nb-NO" dirty="0" err="1" smtClean="0"/>
              <a:t>will</a:t>
            </a:r>
            <a:r>
              <a:rPr lang="nb-NO" dirty="0" smtClean="0"/>
              <a:t> </a:t>
            </a:r>
            <a:r>
              <a:rPr lang="nb-NO" dirty="0" err="1" smtClean="0"/>
              <a:t>then</a:t>
            </a:r>
            <a:r>
              <a:rPr lang="nb-NO" dirty="0" smtClean="0"/>
              <a:t> </a:t>
            </a:r>
            <a:r>
              <a:rPr lang="nb-NO" dirty="0" err="1" smtClean="0"/>
              <a:t>feed</a:t>
            </a:r>
            <a:r>
              <a:rPr lang="nb-NO" dirty="0" smtClean="0"/>
              <a:t> </a:t>
            </a:r>
            <a:r>
              <a:rPr lang="nb-NO" dirty="0" err="1" smtClean="0"/>
              <a:t>into</a:t>
            </a:r>
            <a:r>
              <a:rPr lang="nb-NO" dirty="0" smtClean="0"/>
              <a:t> VIS</a:t>
            </a:r>
          </a:p>
          <a:p>
            <a:pPr lvl="1"/>
            <a:r>
              <a:rPr lang="nb-NO" dirty="0" err="1" smtClean="0"/>
              <a:t>Example</a:t>
            </a:r>
            <a:r>
              <a:rPr lang="nb-NO" dirty="0" smtClean="0"/>
              <a:t>: </a:t>
            </a:r>
            <a:r>
              <a:rPr lang="nb-NO" dirty="0" smtClean="0">
                <a:hlinkClick r:id="rId3"/>
              </a:rPr>
              <a:t>https://www.fcc.gov/media/radio/find-terminal-coordinates</a:t>
            </a:r>
            <a:r>
              <a:rPr lang="nb-NO" dirty="0" smtClean="0"/>
              <a:t> </a:t>
            </a:r>
          </a:p>
          <a:p>
            <a:pPr lvl="1"/>
            <a:r>
              <a:rPr lang="nb-NO" dirty="0" smtClean="0">
                <a:hlinkClick r:id="rId4"/>
              </a:rPr>
              <a:t>https://www.youtube.com/watch?v=IVz4f36xwUs</a:t>
            </a:r>
            <a:r>
              <a:rPr lang="nb-NO" dirty="0" smtClean="0"/>
              <a:t> </a:t>
            </a:r>
          </a:p>
          <a:p>
            <a:r>
              <a:rPr lang="nb-NO" dirty="0" err="1" smtClean="0"/>
              <a:t>Related</a:t>
            </a:r>
            <a:r>
              <a:rPr lang="nb-NO" dirty="0" smtClean="0"/>
              <a:t> </a:t>
            </a:r>
            <a:r>
              <a:rPr lang="nb-NO" dirty="0" err="1" smtClean="0"/>
              <a:t>comment/suggestion</a:t>
            </a:r>
            <a:r>
              <a:rPr lang="nb-NO" dirty="0" smtClean="0"/>
              <a:t> from VIS </a:t>
            </a:r>
            <a:r>
              <a:rPr lang="nb-NO" dirty="0" err="1" smtClean="0"/>
              <a:t>member</a:t>
            </a:r>
            <a:r>
              <a:rPr lang="nb-NO" dirty="0" smtClean="0"/>
              <a:t>: </a:t>
            </a:r>
            <a:r>
              <a:rPr lang="nb-NO" i="1" dirty="0" smtClean="0"/>
              <a:t>”</a:t>
            </a:r>
            <a:r>
              <a:rPr lang="en-US" i="1" dirty="0" smtClean="0"/>
              <a:t>I really like the idea that web site should calculate the A/C coordinates based upon </a:t>
            </a:r>
            <a:r>
              <a:rPr lang="en-US" i="1" dirty="0" err="1" smtClean="0"/>
              <a:t>bulleye</a:t>
            </a:r>
            <a:r>
              <a:rPr lang="en-US" i="1" dirty="0" smtClean="0"/>
              <a:t>. It's a good step in the right direction. Ideally it should also be able to calculate the INTEL based on the calculated A/C position. Many reports; "DIRT SA-2 5 o'clock, own position BE 089/120, own heading 320". It may not be 100% accurate but using DIRT/MUD for inner ring on RWR would be preferred”</a:t>
            </a:r>
          </a:p>
          <a:p>
            <a:r>
              <a:rPr lang="en-US" dirty="0" smtClean="0"/>
              <a:t>Ideally , the output of this (after manual adjustments) from VIS, is that the </a:t>
            </a:r>
            <a:r>
              <a:rPr lang="en-US" dirty="0" err="1" smtClean="0"/>
              <a:t>masterlist</a:t>
            </a:r>
            <a:r>
              <a:rPr lang="en-US" dirty="0" smtClean="0"/>
              <a:t> (for that event) can be exported and create points for a file that can be opened in </a:t>
            </a:r>
            <a:r>
              <a:rPr lang="en-US" dirty="0" err="1" smtClean="0"/>
              <a:t>combatflite</a:t>
            </a:r>
            <a:r>
              <a:rPr lang="en-US" dirty="0" smtClean="0"/>
              <a:t> with the locations and observations. This will save a lot of time and effort and will be a </a:t>
            </a:r>
            <a:r>
              <a:rPr lang="en-US" dirty="0" err="1" smtClean="0"/>
              <a:t>gamechanger</a:t>
            </a:r>
            <a:r>
              <a:rPr lang="en-US" dirty="0" smtClean="0"/>
              <a:t>! (</a:t>
            </a:r>
            <a:r>
              <a:rPr lang="en-US" b="1" dirty="0" smtClean="0"/>
              <a:t>Very important function!</a:t>
            </a:r>
            <a:r>
              <a:rPr lang="en-US" dirty="0" smtClean="0"/>
              <a:t>!)</a:t>
            </a:r>
          </a:p>
          <a:p>
            <a:r>
              <a:rPr lang="en-US" dirty="0" smtClean="0"/>
              <a:t>On the campaign have a function to give a notification </a:t>
            </a:r>
            <a:r>
              <a:rPr lang="en-US" dirty="0" err="1" smtClean="0"/>
              <a:t>automaticly</a:t>
            </a:r>
            <a:r>
              <a:rPr lang="en-US" dirty="0" smtClean="0"/>
              <a:t> to pilots that have not filled in anything in the AAR after 2-3 days after the event. (To ensure the </a:t>
            </a:r>
            <a:r>
              <a:rPr lang="en-US" dirty="0" err="1" smtClean="0"/>
              <a:t>intel</a:t>
            </a:r>
            <a:r>
              <a:rPr lang="en-US" dirty="0" smtClean="0"/>
              <a:t> is getting </a:t>
            </a:r>
            <a:r>
              <a:rPr lang="en-US" dirty="0" err="1" smtClean="0"/>
              <a:t>int</a:t>
            </a:r>
            <a:r>
              <a:rPr lang="en-US" dirty="0" smtClean="0"/>
              <a:t>). Maybe a NOTAM kind of message?</a:t>
            </a:r>
          </a:p>
          <a:p>
            <a:r>
              <a:rPr lang="en-US" dirty="0" smtClean="0"/>
              <a:t>In order to generate the master reported information table, it should be a button in the VIS workspace to pull the information from the AAR and populate the reported information table. Once it is done, the information will not be changed even though AAR’s change. (Then it manually need to be changed by VIS or mission designer.</a:t>
            </a:r>
          </a:p>
          <a:p>
            <a:r>
              <a:rPr lang="en-US" dirty="0" smtClean="0"/>
              <a:t>In the reported information table the what should have an option to have different colors, to make it easier to separate for VIS. For example: Air Forces, Air </a:t>
            </a:r>
            <a:r>
              <a:rPr lang="en-US" dirty="0" err="1" smtClean="0"/>
              <a:t>Defence</a:t>
            </a:r>
            <a:r>
              <a:rPr lang="en-US" dirty="0" smtClean="0"/>
              <a:t> Forces(IADS), Ground Forces, Naval forces, other countries.</a:t>
            </a:r>
          </a:p>
          <a:p>
            <a:r>
              <a:rPr lang="en-US" dirty="0" smtClean="0"/>
              <a:t>The reported information table should be able to be viewed as whole (all events), or a single event</a:t>
            </a:r>
            <a:endParaRPr lang="nb-NO" dirty="0"/>
          </a:p>
        </p:txBody>
      </p:sp>
      <p:pic>
        <p:nvPicPr>
          <p:cNvPr id="1026" name="Picture 2"/>
          <p:cNvPicPr>
            <a:picLocks noChangeAspect="1" noChangeArrowheads="1"/>
          </p:cNvPicPr>
          <p:nvPr/>
        </p:nvPicPr>
        <p:blipFill>
          <a:blip r:embed="rId5" cstate="print"/>
          <a:srcRect/>
          <a:stretch>
            <a:fillRect/>
          </a:stretch>
        </p:blipFill>
        <p:spPr bwMode="auto">
          <a:xfrm>
            <a:off x="4714876" y="3833547"/>
            <a:ext cx="4429124" cy="130995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OTHER</a:t>
            </a:r>
            <a:endParaRPr lang="nb-NO" dirty="0"/>
          </a:p>
        </p:txBody>
      </p:sp>
      <p:sp>
        <p:nvSpPr>
          <p:cNvPr id="3" name="Plassholder for innhold 2"/>
          <p:cNvSpPr>
            <a:spLocks noGrp="1"/>
          </p:cNvSpPr>
          <p:nvPr>
            <p:ph idx="1"/>
          </p:nvPr>
        </p:nvSpPr>
        <p:spPr>
          <a:xfrm>
            <a:off x="457200" y="1200151"/>
            <a:ext cx="4471990" cy="3394472"/>
          </a:xfrm>
        </p:spPr>
        <p:txBody>
          <a:bodyPr>
            <a:normAutofit fontScale="32500" lnSpcReduction="20000"/>
          </a:bodyPr>
          <a:lstStyle/>
          <a:p>
            <a:r>
              <a:rPr lang="nb-NO" dirty="0" err="1" smtClean="0"/>
              <a:t>Change</a:t>
            </a:r>
            <a:r>
              <a:rPr lang="nb-NO" dirty="0" smtClean="0"/>
              <a:t> from FAC to JTAC (Forward Air </a:t>
            </a:r>
            <a:r>
              <a:rPr lang="nb-NO" dirty="0" err="1" smtClean="0"/>
              <a:t>Controller</a:t>
            </a:r>
            <a:r>
              <a:rPr lang="nb-NO" dirty="0" smtClean="0"/>
              <a:t> to Joint Terminal </a:t>
            </a:r>
            <a:r>
              <a:rPr lang="nb-NO" dirty="0" err="1" smtClean="0"/>
              <a:t>Attack</a:t>
            </a:r>
            <a:r>
              <a:rPr lang="nb-NO" dirty="0" smtClean="0"/>
              <a:t> </a:t>
            </a:r>
            <a:r>
              <a:rPr lang="nb-NO" dirty="0" err="1" smtClean="0"/>
              <a:t>Controller</a:t>
            </a:r>
            <a:r>
              <a:rPr lang="nb-NO" dirty="0" smtClean="0"/>
              <a:t>) for </a:t>
            </a:r>
            <a:r>
              <a:rPr lang="nb-NO" dirty="0" err="1" smtClean="0"/>
              <a:t>taskings</a:t>
            </a:r>
            <a:r>
              <a:rPr lang="nb-NO" dirty="0" smtClean="0"/>
              <a:t> for CAS </a:t>
            </a:r>
            <a:r>
              <a:rPr lang="nb-NO" dirty="0" err="1" smtClean="0"/>
              <a:t>with</a:t>
            </a:r>
            <a:r>
              <a:rPr lang="nb-NO" dirty="0" smtClean="0"/>
              <a:t> a </a:t>
            </a:r>
            <a:r>
              <a:rPr lang="nb-NO" dirty="0" err="1" smtClean="0"/>
              <a:t>ground</a:t>
            </a:r>
            <a:r>
              <a:rPr lang="nb-NO" dirty="0" smtClean="0"/>
              <a:t> </a:t>
            </a:r>
            <a:r>
              <a:rPr lang="nb-NO" dirty="0" err="1" smtClean="0"/>
              <a:t>controller</a:t>
            </a:r>
            <a:endParaRPr lang="nb-NO" dirty="0" smtClean="0"/>
          </a:p>
          <a:p>
            <a:r>
              <a:rPr lang="nb-NO" dirty="0" err="1" smtClean="0"/>
              <a:t>Add</a:t>
            </a:r>
            <a:r>
              <a:rPr lang="nb-NO" dirty="0" smtClean="0"/>
              <a:t> FAC(A) for CAS </a:t>
            </a:r>
            <a:r>
              <a:rPr lang="nb-NO" dirty="0" err="1" smtClean="0"/>
              <a:t>with</a:t>
            </a:r>
            <a:r>
              <a:rPr lang="nb-NO" dirty="0" smtClean="0"/>
              <a:t> a air </a:t>
            </a:r>
            <a:r>
              <a:rPr lang="nb-NO" dirty="0" err="1" smtClean="0"/>
              <a:t>controller</a:t>
            </a:r>
            <a:endParaRPr lang="nb-NO" dirty="0" smtClean="0"/>
          </a:p>
          <a:p>
            <a:r>
              <a:rPr lang="nb-NO" dirty="0" smtClean="0"/>
              <a:t>JTAC </a:t>
            </a:r>
            <a:r>
              <a:rPr lang="nb-NO" dirty="0" err="1" smtClean="0"/>
              <a:t>added</a:t>
            </a:r>
            <a:r>
              <a:rPr lang="nb-NO" dirty="0" smtClean="0"/>
              <a:t> as </a:t>
            </a:r>
            <a:r>
              <a:rPr lang="nb-NO" dirty="0" err="1" smtClean="0"/>
              <a:t>asset</a:t>
            </a:r>
            <a:endParaRPr lang="nb-NO" dirty="0" smtClean="0"/>
          </a:p>
          <a:p>
            <a:pPr lvl="1"/>
            <a:r>
              <a:rPr lang="nb-NO" dirty="0" smtClean="0"/>
              <a:t>It </a:t>
            </a:r>
            <a:r>
              <a:rPr lang="nb-NO" dirty="0" err="1" smtClean="0"/>
              <a:t>should</a:t>
            </a:r>
            <a:r>
              <a:rPr lang="nb-NO" dirty="0" smtClean="0"/>
              <a:t> be </a:t>
            </a:r>
            <a:r>
              <a:rPr lang="nb-NO" dirty="0" err="1" smtClean="0"/>
              <a:t>possible</a:t>
            </a:r>
            <a:r>
              <a:rPr lang="nb-NO" dirty="0" smtClean="0"/>
              <a:t> to </a:t>
            </a:r>
            <a:r>
              <a:rPr lang="nb-NO" dirty="0" err="1" smtClean="0"/>
              <a:t>add</a:t>
            </a:r>
            <a:r>
              <a:rPr lang="nb-NO" dirty="0" smtClean="0"/>
              <a:t> </a:t>
            </a:r>
            <a:r>
              <a:rPr lang="nb-NO" dirty="0" err="1" smtClean="0"/>
              <a:t>various</a:t>
            </a:r>
            <a:r>
              <a:rPr lang="nb-NO" dirty="0" smtClean="0"/>
              <a:t> </a:t>
            </a:r>
            <a:r>
              <a:rPr lang="nb-NO" dirty="0" err="1" smtClean="0"/>
              <a:t>JTACs</a:t>
            </a:r>
            <a:r>
              <a:rPr lang="nb-NO" dirty="0" smtClean="0"/>
              <a:t> (</a:t>
            </a:r>
            <a:r>
              <a:rPr lang="nb-NO" dirty="0" err="1" smtClean="0"/>
              <a:t>with</a:t>
            </a:r>
            <a:r>
              <a:rPr lang="nb-NO" dirty="0" smtClean="0"/>
              <a:t> </a:t>
            </a:r>
            <a:r>
              <a:rPr lang="nb-NO" dirty="0" err="1" smtClean="0"/>
              <a:t>freqs</a:t>
            </a:r>
            <a:r>
              <a:rPr lang="nb-NO" dirty="0" smtClean="0"/>
              <a:t>) as </a:t>
            </a:r>
            <a:r>
              <a:rPr lang="nb-NO" dirty="0" err="1" smtClean="0"/>
              <a:t>assets</a:t>
            </a:r>
            <a:r>
              <a:rPr lang="nb-NO" dirty="0" smtClean="0"/>
              <a:t> </a:t>
            </a:r>
            <a:r>
              <a:rPr lang="nb-NO" dirty="0" err="1" smtClean="0"/>
              <a:t>similar</a:t>
            </a:r>
            <a:r>
              <a:rPr lang="nb-NO" dirty="0" smtClean="0"/>
              <a:t> to AWACS/Tankers in order to </a:t>
            </a:r>
            <a:r>
              <a:rPr lang="nb-NO" dirty="0" err="1" smtClean="0"/>
              <a:t>reserve/block</a:t>
            </a:r>
            <a:r>
              <a:rPr lang="nb-NO" dirty="0" smtClean="0"/>
              <a:t> </a:t>
            </a:r>
            <a:r>
              <a:rPr lang="nb-NO" dirty="0" err="1" smtClean="0"/>
              <a:t>the</a:t>
            </a:r>
            <a:r>
              <a:rPr lang="nb-NO" dirty="0" smtClean="0"/>
              <a:t> </a:t>
            </a:r>
            <a:r>
              <a:rPr lang="nb-NO" dirty="0" err="1" smtClean="0"/>
              <a:t>freqs</a:t>
            </a:r>
            <a:r>
              <a:rPr lang="nb-NO" dirty="0" smtClean="0"/>
              <a:t> and make sure </a:t>
            </a:r>
            <a:r>
              <a:rPr lang="nb-NO" dirty="0" err="1" smtClean="0"/>
              <a:t>they</a:t>
            </a:r>
            <a:r>
              <a:rPr lang="nb-NO" dirty="0" smtClean="0"/>
              <a:t> have </a:t>
            </a:r>
            <a:r>
              <a:rPr lang="nb-NO" dirty="0" err="1" smtClean="0"/>
              <a:t>the</a:t>
            </a:r>
            <a:r>
              <a:rPr lang="nb-NO" dirty="0" smtClean="0"/>
              <a:t> </a:t>
            </a:r>
            <a:r>
              <a:rPr lang="nb-NO" dirty="0" err="1" smtClean="0"/>
              <a:t>necessary</a:t>
            </a:r>
            <a:r>
              <a:rPr lang="nb-NO" dirty="0" smtClean="0"/>
              <a:t> </a:t>
            </a:r>
            <a:r>
              <a:rPr lang="nb-NO" dirty="0" err="1" smtClean="0"/>
              <a:t>freqs</a:t>
            </a:r>
            <a:r>
              <a:rPr lang="nb-NO" dirty="0" smtClean="0"/>
              <a:t> to do CAS. </a:t>
            </a:r>
          </a:p>
          <a:p>
            <a:pPr lvl="1"/>
            <a:r>
              <a:rPr lang="nb-NO" dirty="0" smtClean="0"/>
              <a:t>As show </a:t>
            </a:r>
            <a:r>
              <a:rPr lang="nb-NO" dirty="0" err="1" smtClean="0"/>
              <a:t>on</a:t>
            </a:r>
            <a:r>
              <a:rPr lang="nb-NO" dirty="0" smtClean="0"/>
              <a:t> </a:t>
            </a:r>
            <a:r>
              <a:rPr lang="nb-NO" dirty="0" err="1" smtClean="0"/>
              <a:t>picture</a:t>
            </a:r>
            <a:r>
              <a:rPr lang="nb-NO" dirty="0" smtClean="0"/>
              <a:t> </a:t>
            </a:r>
            <a:r>
              <a:rPr lang="nb-NO" dirty="0" err="1" smtClean="0"/>
              <a:t>on</a:t>
            </a:r>
            <a:r>
              <a:rPr lang="nb-NO" dirty="0" smtClean="0"/>
              <a:t> </a:t>
            </a:r>
            <a:r>
              <a:rPr lang="nb-NO" dirty="0" err="1" smtClean="0"/>
              <a:t>the</a:t>
            </a:r>
            <a:r>
              <a:rPr lang="nb-NO" dirty="0" smtClean="0"/>
              <a:t> right</a:t>
            </a:r>
          </a:p>
          <a:p>
            <a:r>
              <a:rPr lang="nb-NO" dirty="0" err="1" smtClean="0"/>
              <a:t>Corps</a:t>
            </a:r>
            <a:r>
              <a:rPr lang="nb-NO" dirty="0" smtClean="0"/>
              <a:t> </a:t>
            </a:r>
            <a:r>
              <a:rPr lang="nb-NO" dirty="0" err="1" smtClean="0"/>
              <a:t>Commanders</a:t>
            </a:r>
            <a:r>
              <a:rPr lang="nb-NO" dirty="0" smtClean="0"/>
              <a:t> </a:t>
            </a:r>
            <a:r>
              <a:rPr lang="nb-NO" dirty="0" err="1" smtClean="0"/>
              <a:t>added</a:t>
            </a:r>
            <a:r>
              <a:rPr lang="nb-NO" dirty="0" smtClean="0"/>
              <a:t> as </a:t>
            </a:r>
            <a:r>
              <a:rPr lang="nb-NO" dirty="0" err="1" smtClean="0"/>
              <a:t>asset</a:t>
            </a:r>
            <a:endParaRPr lang="nb-NO" dirty="0" smtClean="0"/>
          </a:p>
          <a:p>
            <a:pPr lvl="1"/>
            <a:r>
              <a:rPr lang="nb-NO" dirty="0" smtClean="0"/>
              <a:t>It </a:t>
            </a:r>
            <a:r>
              <a:rPr lang="nb-NO" dirty="0" err="1" smtClean="0"/>
              <a:t>should</a:t>
            </a:r>
            <a:r>
              <a:rPr lang="nb-NO" dirty="0" smtClean="0"/>
              <a:t> be </a:t>
            </a:r>
            <a:r>
              <a:rPr lang="nb-NO" dirty="0" err="1" smtClean="0"/>
              <a:t>possible</a:t>
            </a:r>
            <a:r>
              <a:rPr lang="nb-NO" dirty="0" smtClean="0"/>
              <a:t> to </a:t>
            </a:r>
            <a:r>
              <a:rPr lang="nb-NO" dirty="0" err="1" smtClean="0"/>
              <a:t>add</a:t>
            </a:r>
            <a:r>
              <a:rPr lang="nb-NO" dirty="0" smtClean="0"/>
              <a:t> </a:t>
            </a:r>
            <a:r>
              <a:rPr lang="nb-NO" dirty="0" err="1" smtClean="0"/>
              <a:t>various</a:t>
            </a:r>
            <a:r>
              <a:rPr lang="nb-NO" dirty="0" smtClean="0"/>
              <a:t> </a:t>
            </a:r>
            <a:r>
              <a:rPr lang="nb-NO" dirty="0" err="1" smtClean="0"/>
              <a:t>Corps</a:t>
            </a:r>
            <a:r>
              <a:rPr lang="nb-NO" dirty="0" smtClean="0"/>
              <a:t> </a:t>
            </a:r>
            <a:r>
              <a:rPr lang="nb-NO" dirty="0" err="1" smtClean="0"/>
              <a:t>Commanders</a:t>
            </a:r>
            <a:r>
              <a:rPr lang="nb-NO" dirty="0" smtClean="0"/>
              <a:t> (With </a:t>
            </a:r>
            <a:r>
              <a:rPr lang="nb-NO" dirty="0" err="1" smtClean="0"/>
              <a:t>freqs</a:t>
            </a:r>
            <a:r>
              <a:rPr lang="nb-NO" dirty="0" smtClean="0"/>
              <a:t>) as </a:t>
            </a:r>
            <a:r>
              <a:rPr lang="nb-NO" dirty="0" err="1" smtClean="0"/>
              <a:t>assets</a:t>
            </a:r>
            <a:r>
              <a:rPr lang="nb-NO" dirty="0" smtClean="0"/>
              <a:t> </a:t>
            </a:r>
            <a:r>
              <a:rPr lang="nb-NO" dirty="0" err="1" smtClean="0"/>
              <a:t>similar</a:t>
            </a:r>
            <a:r>
              <a:rPr lang="nb-NO" dirty="0" smtClean="0"/>
              <a:t> to AWACS/Tankers in order to </a:t>
            </a:r>
            <a:r>
              <a:rPr lang="nb-NO" dirty="0" err="1" smtClean="0"/>
              <a:t>reserver/block</a:t>
            </a:r>
            <a:r>
              <a:rPr lang="nb-NO" dirty="0" smtClean="0"/>
              <a:t> </a:t>
            </a:r>
            <a:r>
              <a:rPr lang="nb-NO" dirty="0" err="1" smtClean="0"/>
              <a:t>the</a:t>
            </a:r>
            <a:r>
              <a:rPr lang="nb-NO" dirty="0" smtClean="0"/>
              <a:t> </a:t>
            </a:r>
            <a:r>
              <a:rPr lang="nb-NO" dirty="0" err="1" smtClean="0"/>
              <a:t>freqs</a:t>
            </a:r>
            <a:r>
              <a:rPr lang="nb-NO" dirty="0" smtClean="0"/>
              <a:t> and make sure </a:t>
            </a:r>
            <a:r>
              <a:rPr lang="nb-NO" dirty="0" err="1" smtClean="0"/>
              <a:t>they</a:t>
            </a:r>
            <a:r>
              <a:rPr lang="nb-NO" dirty="0" smtClean="0"/>
              <a:t> have </a:t>
            </a:r>
            <a:r>
              <a:rPr lang="nb-NO" dirty="0" err="1" smtClean="0"/>
              <a:t>the</a:t>
            </a:r>
            <a:r>
              <a:rPr lang="nb-NO" dirty="0" smtClean="0"/>
              <a:t> </a:t>
            </a:r>
            <a:r>
              <a:rPr lang="nb-NO" dirty="0" err="1" smtClean="0"/>
              <a:t>necessary</a:t>
            </a:r>
            <a:r>
              <a:rPr lang="nb-NO" dirty="0" smtClean="0"/>
              <a:t> </a:t>
            </a:r>
            <a:r>
              <a:rPr lang="nb-NO" dirty="0" err="1" smtClean="0"/>
              <a:t>freqs</a:t>
            </a:r>
            <a:r>
              <a:rPr lang="nb-NO" dirty="0" smtClean="0"/>
              <a:t> to do AR.</a:t>
            </a:r>
          </a:p>
          <a:p>
            <a:pPr lvl="1"/>
            <a:r>
              <a:rPr lang="nb-NO" dirty="0" smtClean="0"/>
              <a:t>As show </a:t>
            </a:r>
            <a:r>
              <a:rPr lang="nb-NO" dirty="0" err="1" smtClean="0"/>
              <a:t>on</a:t>
            </a:r>
            <a:r>
              <a:rPr lang="nb-NO" dirty="0" smtClean="0"/>
              <a:t> </a:t>
            </a:r>
            <a:r>
              <a:rPr lang="nb-NO" dirty="0" err="1" smtClean="0"/>
              <a:t>picture</a:t>
            </a:r>
            <a:r>
              <a:rPr lang="nb-NO" dirty="0" smtClean="0"/>
              <a:t> </a:t>
            </a:r>
            <a:r>
              <a:rPr lang="nb-NO" dirty="0" err="1" smtClean="0"/>
              <a:t>on</a:t>
            </a:r>
            <a:r>
              <a:rPr lang="nb-NO" dirty="0" smtClean="0"/>
              <a:t> </a:t>
            </a:r>
            <a:r>
              <a:rPr lang="nb-NO" dirty="0" err="1" smtClean="0"/>
              <a:t>the</a:t>
            </a:r>
            <a:r>
              <a:rPr lang="nb-NO" dirty="0" smtClean="0"/>
              <a:t> right</a:t>
            </a:r>
          </a:p>
          <a:p>
            <a:r>
              <a:rPr lang="nb-NO" dirty="0" smtClean="0"/>
              <a:t>A list for </a:t>
            </a:r>
            <a:r>
              <a:rPr lang="nb-NO" dirty="0" err="1" smtClean="0"/>
              <a:t>mission</a:t>
            </a:r>
            <a:r>
              <a:rPr lang="nb-NO" dirty="0" smtClean="0"/>
              <a:t> designers and JFACC to </a:t>
            </a:r>
            <a:r>
              <a:rPr lang="nb-NO" dirty="0" err="1" smtClean="0"/>
              <a:t>see</a:t>
            </a:r>
            <a:r>
              <a:rPr lang="nb-NO" dirty="0" smtClean="0"/>
              <a:t> ”</a:t>
            </a:r>
            <a:r>
              <a:rPr lang="nb-NO" dirty="0" err="1" smtClean="0"/>
              <a:t>Free</a:t>
            </a:r>
            <a:r>
              <a:rPr lang="nb-NO" dirty="0" smtClean="0"/>
              <a:t> </a:t>
            </a:r>
            <a:r>
              <a:rPr lang="nb-NO" dirty="0" err="1" smtClean="0"/>
              <a:t>frequencies</a:t>
            </a:r>
            <a:r>
              <a:rPr lang="nb-NO" dirty="0" smtClean="0"/>
              <a:t>” (not used by </a:t>
            </a:r>
            <a:r>
              <a:rPr lang="nb-NO" dirty="0" err="1" smtClean="0"/>
              <a:t>assets</a:t>
            </a:r>
            <a:r>
              <a:rPr lang="nb-NO" dirty="0" smtClean="0"/>
              <a:t>, or </a:t>
            </a:r>
            <a:r>
              <a:rPr lang="nb-NO" dirty="0" err="1" smtClean="0"/>
              <a:t>tasked</a:t>
            </a:r>
            <a:r>
              <a:rPr lang="nb-NO" dirty="0" smtClean="0"/>
              <a:t> to </a:t>
            </a:r>
            <a:r>
              <a:rPr lang="nb-NO" dirty="0" err="1" smtClean="0"/>
              <a:t>anyone</a:t>
            </a:r>
            <a:r>
              <a:rPr lang="nb-NO" dirty="0" smtClean="0"/>
              <a:t> </a:t>
            </a:r>
            <a:r>
              <a:rPr lang="nb-NO" dirty="0" err="1" smtClean="0"/>
              <a:t>on</a:t>
            </a:r>
            <a:r>
              <a:rPr lang="nb-NO" dirty="0" smtClean="0"/>
              <a:t> </a:t>
            </a:r>
            <a:r>
              <a:rPr lang="nb-NO" dirty="0" err="1" smtClean="0"/>
              <a:t>the</a:t>
            </a:r>
            <a:r>
              <a:rPr lang="nb-NO" dirty="0" smtClean="0"/>
              <a:t> ATO)</a:t>
            </a:r>
          </a:p>
          <a:p>
            <a:r>
              <a:rPr lang="nb-NO" dirty="0" smtClean="0"/>
              <a:t>With </a:t>
            </a:r>
            <a:r>
              <a:rPr lang="nb-NO" dirty="0" err="1" smtClean="0"/>
              <a:t>new</a:t>
            </a:r>
            <a:r>
              <a:rPr lang="nb-NO" dirty="0" smtClean="0"/>
              <a:t> </a:t>
            </a:r>
            <a:r>
              <a:rPr lang="nb-NO" dirty="0" err="1" smtClean="0"/>
              <a:t>access</a:t>
            </a:r>
            <a:r>
              <a:rPr lang="nb-NO" dirty="0" smtClean="0"/>
              <a:t> system, </a:t>
            </a:r>
            <a:r>
              <a:rPr lang="nb-NO" dirty="0" err="1" smtClean="0"/>
              <a:t>if</a:t>
            </a:r>
            <a:r>
              <a:rPr lang="nb-NO" dirty="0" smtClean="0"/>
              <a:t> </a:t>
            </a:r>
            <a:r>
              <a:rPr lang="nb-NO" dirty="0" err="1" smtClean="0"/>
              <a:t>possible</a:t>
            </a:r>
            <a:r>
              <a:rPr lang="nb-NO" dirty="0" smtClean="0"/>
              <a:t>, make a </a:t>
            </a:r>
            <a:r>
              <a:rPr lang="nb-NO" dirty="0" err="1" smtClean="0"/>
              <a:t>role</a:t>
            </a:r>
            <a:r>
              <a:rPr lang="nb-NO" dirty="0" smtClean="0"/>
              <a:t> for </a:t>
            </a:r>
            <a:r>
              <a:rPr lang="nb-NO" dirty="0" err="1" smtClean="0"/>
              <a:t>event</a:t>
            </a:r>
            <a:r>
              <a:rPr lang="nb-NO" dirty="0" smtClean="0"/>
              <a:t> host, so </a:t>
            </a:r>
            <a:r>
              <a:rPr lang="nb-NO" dirty="0" err="1" smtClean="0"/>
              <a:t>one</a:t>
            </a:r>
            <a:r>
              <a:rPr lang="nb-NO" dirty="0" smtClean="0"/>
              <a:t> do not </a:t>
            </a:r>
            <a:r>
              <a:rPr lang="nb-NO" dirty="0" err="1" smtClean="0"/>
              <a:t>need</a:t>
            </a:r>
            <a:r>
              <a:rPr lang="nb-NO" dirty="0" smtClean="0"/>
              <a:t> to be IP to host </a:t>
            </a:r>
            <a:r>
              <a:rPr lang="nb-NO" dirty="0" err="1" smtClean="0"/>
              <a:t>events</a:t>
            </a:r>
            <a:r>
              <a:rPr lang="nb-NO" dirty="0" smtClean="0"/>
              <a:t>. Right </a:t>
            </a:r>
            <a:r>
              <a:rPr lang="nb-NO" dirty="0" err="1" smtClean="0"/>
              <a:t>now</a:t>
            </a:r>
            <a:r>
              <a:rPr lang="nb-NO" dirty="0" smtClean="0"/>
              <a:t> for </a:t>
            </a:r>
            <a:r>
              <a:rPr lang="nb-NO" dirty="0" err="1" smtClean="0"/>
              <a:t>example</a:t>
            </a:r>
            <a:r>
              <a:rPr lang="nb-NO" dirty="0" smtClean="0"/>
              <a:t> </a:t>
            </a:r>
            <a:r>
              <a:rPr lang="nb-NO" dirty="0" err="1" smtClean="0"/>
              <a:t>we</a:t>
            </a:r>
            <a:r>
              <a:rPr lang="nb-NO" dirty="0" smtClean="0"/>
              <a:t> have former </a:t>
            </a:r>
            <a:r>
              <a:rPr lang="nb-NO" dirty="0" err="1" smtClean="0"/>
              <a:t>IP’s</a:t>
            </a:r>
            <a:r>
              <a:rPr lang="nb-NO" dirty="0" smtClean="0"/>
              <a:t> </a:t>
            </a:r>
            <a:r>
              <a:rPr lang="nb-NO" dirty="0" err="1" smtClean="0"/>
              <a:t>that</a:t>
            </a:r>
            <a:r>
              <a:rPr lang="nb-NO" dirty="0" smtClean="0"/>
              <a:t> </a:t>
            </a:r>
            <a:r>
              <a:rPr lang="nb-NO" dirty="0" err="1" smtClean="0"/>
              <a:t>are</a:t>
            </a:r>
            <a:r>
              <a:rPr lang="nb-NO" dirty="0" smtClean="0"/>
              <a:t> ”</a:t>
            </a:r>
            <a:r>
              <a:rPr lang="nb-NO" dirty="0" err="1" smtClean="0"/>
              <a:t>only</a:t>
            </a:r>
            <a:r>
              <a:rPr lang="nb-NO" dirty="0" smtClean="0"/>
              <a:t>” MQ, </a:t>
            </a:r>
            <a:r>
              <a:rPr lang="nb-NO" dirty="0" err="1" smtClean="0"/>
              <a:t>but</a:t>
            </a:r>
            <a:r>
              <a:rPr lang="nb-NO" dirty="0" smtClean="0"/>
              <a:t> still host </a:t>
            </a:r>
            <a:r>
              <a:rPr lang="nb-NO" dirty="0" err="1" smtClean="0"/>
              <a:t>events</a:t>
            </a:r>
            <a:r>
              <a:rPr lang="nb-NO" dirty="0" smtClean="0"/>
              <a:t>.</a:t>
            </a:r>
          </a:p>
          <a:p>
            <a:pPr lvl="1"/>
            <a:endParaRPr lang="nb-NO" dirty="0" smtClean="0"/>
          </a:p>
          <a:p>
            <a:endParaRPr lang="nb-NO" dirty="0"/>
          </a:p>
        </p:txBody>
      </p:sp>
      <p:pic>
        <p:nvPicPr>
          <p:cNvPr id="4" name="Picture 2"/>
          <p:cNvPicPr>
            <a:picLocks noChangeAspect="1" noChangeArrowheads="1"/>
          </p:cNvPicPr>
          <p:nvPr/>
        </p:nvPicPr>
        <p:blipFill>
          <a:blip r:embed="rId2"/>
          <a:srcRect/>
          <a:stretch>
            <a:fillRect/>
          </a:stretch>
        </p:blipFill>
        <p:spPr bwMode="auto">
          <a:xfrm>
            <a:off x="5891209" y="1571618"/>
            <a:ext cx="3252791" cy="303518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Workflow</a:t>
            </a:r>
            <a:r>
              <a:rPr lang="nb-NO" dirty="0" smtClean="0"/>
              <a:t> </a:t>
            </a:r>
            <a:r>
              <a:rPr lang="nb-NO" dirty="0" err="1" smtClean="0"/>
              <a:t>suggestion</a:t>
            </a:r>
            <a:r>
              <a:rPr lang="nb-NO" dirty="0" smtClean="0"/>
              <a:t>? JFACC</a:t>
            </a:r>
            <a:endParaRPr lang="nb-NO" dirty="0"/>
          </a:p>
        </p:txBody>
      </p:sp>
      <p:sp>
        <p:nvSpPr>
          <p:cNvPr id="3" name="Plassholder for innhold 2"/>
          <p:cNvSpPr>
            <a:spLocks noGrp="1"/>
          </p:cNvSpPr>
          <p:nvPr>
            <p:ph idx="1"/>
          </p:nvPr>
        </p:nvSpPr>
        <p:spPr/>
        <p:txBody>
          <a:bodyPr>
            <a:normAutofit fontScale="40000" lnSpcReduction="20000"/>
          </a:bodyPr>
          <a:lstStyle/>
          <a:p>
            <a:r>
              <a:rPr lang="nb-NO" dirty="0" smtClean="0"/>
              <a:t>An </a:t>
            </a:r>
            <a:r>
              <a:rPr lang="nb-NO" dirty="0" err="1" smtClean="0"/>
              <a:t>idea</a:t>
            </a:r>
            <a:r>
              <a:rPr lang="nb-NO" dirty="0" smtClean="0"/>
              <a:t> is to </a:t>
            </a:r>
            <a:r>
              <a:rPr lang="nb-NO" dirty="0" err="1" smtClean="0"/>
              <a:t>setup</a:t>
            </a:r>
            <a:r>
              <a:rPr lang="nb-NO" dirty="0" smtClean="0"/>
              <a:t> a form </a:t>
            </a:r>
            <a:r>
              <a:rPr lang="nb-NO" dirty="0" err="1" smtClean="0"/>
              <a:t>of</a:t>
            </a:r>
            <a:r>
              <a:rPr lang="nb-NO" dirty="0" smtClean="0"/>
              <a:t> </a:t>
            </a:r>
            <a:r>
              <a:rPr lang="nb-NO" dirty="0" err="1" smtClean="0"/>
              <a:t>workflow</a:t>
            </a:r>
            <a:r>
              <a:rPr lang="nb-NO" dirty="0" smtClean="0"/>
              <a:t> for JFACC per </a:t>
            </a:r>
            <a:r>
              <a:rPr lang="nb-NO" dirty="0" err="1" smtClean="0"/>
              <a:t>event</a:t>
            </a:r>
            <a:r>
              <a:rPr lang="nb-NO" dirty="0" smtClean="0"/>
              <a:t>, taking it </a:t>
            </a:r>
            <a:r>
              <a:rPr lang="nb-NO" dirty="0" err="1" smtClean="0"/>
              <a:t>through</a:t>
            </a:r>
            <a:r>
              <a:rPr lang="nb-NO" dirty="0" smtClean="0"/>
              <a:t> </a:t>
            </a:r>
            <a:r>
              <a:rPr lang="nb-NO" dirty="0" err="1" smtClean="0"/>
              <a:t>various</a:t>
            </a:r>
            <a:r>
              <a:rPr lang="nb-NO" dirty="0" smtClean="0"/>
              <a:t> </a:t>
            </a:r>
            <a:r>
              <a:rPr lang="nb-NO" dirty="0" err="1" smtClean="0"/>
              <a:t>steps</a:t>
            </a:r>
            <a:r>
              <a:rPr lang="nb-NO" dirty="0" smtClean="0"/>
              <a:t> (</a:t>
            </a:r>
            <a:r>
              <a:rPr lang="nb-NO" dirty="0" err="1" smtClean="0"/>
              <a:t>different</a:t>
            </a:r>
            <a:r>
              <a:rPr lang="nb-NO" dirty="0" smtClean="0"/>
              <a:t> </a:t>
            </a:r>
            <a:r>
              <a:rPr lang="nb-NO" dirty="0" err="1" smtClean="0"/>
              <a:t>pages</a:t>
            </a:r>
            <a:r>
              <a:rPr lang="nb-NO" dirty="0" smtClean="0"/>
              <a:t>?)</a:t>
            </a:r>
          </a:p>
          <a:p>
            <a:pPr lvl="1"/>
            <a:r>
              <a:rPr lang="nb-NO" dirty="0" err="1" smtClean="0"/>
              <a:t>Rationale</a:t>
            </a:r>
            <a:r>
              <a:rPr lang="nb-NO" dirty="0" smtClean="0"/>
              <a:t> is to </a:t>
            </a:r>
            <a:r>
              <a:rPr lang="nb-NO" dirty="0" err="1" smtClean="0"/>
              <a:t>streamline</a:t>
            </a:r>
            <a:r>
              <a:rPr lang="nb-NO" dirty="0" smtClean="0"/>
              <a:t> </a:t>
            </a:r>
            <a:r>
              <a:rPr lang="nb-NO" dirty="0" err="1" smtClean="0"/>
              <a:t>the</a:t>
            </a:r>
            <a:r>
              <a:rPr lang="nb-NO" dirty="0" smtClean="0"/>
              <a:t> </a:t>
            </a:r>
            <a:r>
              <a:rPr lang="nb-NO" dirty="0" err="1" smtClean="0"/>
              <a:t>process</a:t>
            </a:r>
            <a:r>
              <a:rPr lang="nb-NO" dirty="0" smtClean="0"/>
              <a:t>, </a:t>
            </a:r>
            <a:r>
              <a:rPr lang="nb-NO" dirty="0" err="1" smtClean="0"/>
              <a:t>giving</a:t>
            </a:r>
            <a:r>
              <a:rPr lang="nb-NO" dirty="0" smtClean="0"/>
              <a:t> </a:t>
            </a:r>
            <a:r>
              <a:rPr lang="nb-NO" dirty="0" err="1" smtClean="0"/>
              <a:t>the</a:t>
            </a:r>
            <a:r>
              <a:rPr lang="nb-NO" dirty="0" smtClean="0"/>
              <a:t> </a:t>
            </a:r>
            <a:r>
              <a:rPr lang="nb-NO" dirty="0" err="1" smtClean="0"/>
              <a:t>tools</a:t>
            </a:r>
            <a:r>
              <a:rPr lang="nb-NO" dirty="0" smtClean="0"/>
              <a:t> to support </a:t>
            </a:r>
            <a:r>
              <a:rPr lang="nb-NO" dirty="0" err="1" smtClean="0"/>
              <a:t>the</a:t>
            </a:r>
            <a:r>
              <a:rPr lang="nb-NO" dirty="0" smtClean="0"/>
              <a:t> </a:t>
            </a:r>
            <a:r>
              <a:rPr lang="nb-NO" dirty="0" err="1" smtClean="0"/>
              <a:t>process</a:t>
            </a:r>
            <a:r>
              <a:rPr lang="nb-NO" dirty="0" smtClean="0"/>
              <a:t>, and </a:t>
            </a:r>
            <a:r>
              <a:rPr lang="nb-NO" dirty="0" err="1" smtClean="0"/>
              <a:t>avoid</a:t>
            </a:r>
            <a:r>
              <a:rPr lang="nb-NO" dirty="0" smtClean="0"/>
              <a:t> time </a:t>
            </a:r>
            <a:r>
              <a:rPr lang="nb-NO" dirty="0" err="1" smtClean="0"/>
              <a:t>on</a:t>
            </a:r>
            <a:r>
              <a:rPr lang="nb-NO" dirty="0" smtClean="0"/>
              <a:t> formatting and </a:t>
            </a:r>
            <a:r>
              <a:rPr lang="nb-NO" dirty="0" err="1" smtClean="0"/>
              <a:t>finding</a:t>
            </a:r>
            <a:r>
              <a:rPr lang="nb-NO" dirty="0" smtClean="0"/>
              <a:t> </a:t>
            </a:r>
            <a:r>
              <a:rPr lang="nb-NO" dirty="0" err="1" smtClean="0"/>
              <a:t>information</a:t>
            </a:r>
            <a:r>
              <a:rPr lang="nb-NO" dirty="0" smtClean="0"/>
              <a:t>. </a:t>
            </a:r>
            <a:r>
              <a:rPr lang="nb-NO" dirty="0" err="1" smtClean="0"/>
              <a:t>Focus</a:t>
            </a:r>
            <a:r>
              <a:rPr lang="nb-NO" dirty="0" smtClean="0"/>
              <a:t> is spent </a:t>
            </a:r>
            <a:r>
              <a:rPr lang="nb-NO" dirty="0" err="1" smtClean="0"/>
              <a:t>on</a:t>
            </a:r>
            <a:r>
              <a:rPr lang="nb-NO" dirty="0" smtClean="0"/>
              <a:t> planning and </a:t>
            </a:r>
            <a:r>
              <a:rPr lang="nb-NO" dirty="0" err="1" smtClean="0"/>
              <a:t>how</a:t>
            </a:r>
            <a:r>
              <a:rPr lang="nb-NO" dirty="0" smtClean="0"/>
              <a:t> to </a:t>
            </a:r>
            <a:r>
              <a:rPr lang="nb-NO" dirty="0" err="1" smtClean="0"/>
              <a:t>solve</a:t>
            </a:r>
            <a:r>
              <a:rPr lang="nb-NO" dirty="0" smtClean="0"/>
              <a:t> it. </a:t>
            </a:r>
            <a:r>
              <a:rPr lang="nb-NO" dirty="0" err="1" smtClean="0"/>
              <a:t>Website</a:t>
            </a:r>
            <a:r>
              <a:rPr lang="nb-NO" dirty="0" smtClean="0"/>
              <a:t> supports </a:t>
            </a:r>
            <a:r>
              <a:rPr lang="nb-NO" dirty="0" err="1" smtClean="0"/>
              <a:t>with</a:t>
            </a:r>
            <a:r>
              <a:rPr lang="nb-NO" dirty="0" smtClean="0"/>
              <a:t> </a:t>
            </a:r>
            <a:r>
              <a:rPr lang="nb-NO" dirty="0" err="1" smtClean="0"/>
              <a:t>the</a:t>
            </a:r>
            <a:r>
              <a:rPr lang="nb-NO" dirty="0" smtClean="0"/>
              <a:t> </a:t>
            </a:r>
            <a:r>
              <a:rPr lang="nb-NO" dirty="0" err="1" smtClean="0"/>
              <a:t>process</a:t>
            </a:r>
            <a:endParaRPr lang="nb-NO" dirty="0" smtClean="0"/>
          </a:p>
          <a:p>
            <a:r>
              <a:rPr lang="nb-NO" dirty="0" err="1" smtClean="0"/>
              <a:t>Ideally</a:t>
            </a:r>
            <a:r>
              <a:rPr lang="nb-NO" dirty="0" smtClean="0"/>
              <a:t> </a:t>
            </a:r>
            <a:r>
              <a:rPr lang="nb-NO" dirty="0" err="1" smtClean="0"/>
              <a:t>one</a:t>
            </a:r>
            <a:r>
              <a:rPr lang="nb-NO" dirty="0" smtClean="0"/>
              <a:t> </a:t>
            </a:r>
            <a:r>
              <a:rPr lang="nb-NO" dirty="0" err="1" smtClean="0"/>
              <a:t>such</a:t>
            </a:r>
            <a:r>
              <a:rPr lang="nb-NO" dirty="0" smtClean="0"/>
              <a:t> </a:t>
            </a:r>
            <a:r>
              <a:rPr lang="nb-NO" dirty="0" err="1" smtClean="0"/>
              <a:t>workflow</a:t>
            </a:r>
            <a:r>
              <a:rPr lang="nb-NO" dirty="0" smtClean="0"/>
              <a:t> is </a:t>
            </a:r>
            <a:r>
              <a:rPr lang="nb-NO" dirty="0" err="1" smtClean="0"/>
              <a:t>availeble</a:t>
            </a:r>
            <a:r>
              <a:rPr lang="nb-NO" dirty="0" smtClean="0"/>
              <a:t> per </a:t>
            </a:r>
            <a:r>
              <a:rPr lang="nb-NO" dirty="0" err="1" smtClean="0"/>
              <a:t>event</a:t>
            </a:r>
            <a:r>
              <a:rPr lang="nb-NO" dirty="0" smtClean="0"/>
              <a:t> (ATO </a:t>
            </a:r>
            <a:r>
              <a:rPr lang="nb-NO" dirty="0" err="1" smtClean="0"/>
              <a:t>day</a:t>
            </a:r>
            <a:r>
              <a:rPr lang="nb-NO" dirty="0" smtClean="0"/>
              <a:t>), so </a:t>
            </a:r>
            <a:r>
              <a:rPr lang="nb-NO" dirty="0" err="1" smtClean="0"/>
              <a:t>future</a:t>
            </a:r>
            <a:r>
              <a:rPr lang="nb-NO" dirty="0" smtClean="0"/>
              <a:t> </a:t>
            </a:r>
            <a:r>
              <a:rPr lang="nb-NO" dirty="0" err="1" smtClean="0"/>
              <a:t>days</a:t>
            </a:r>
            <a:r>
              <a:rPr lang="nb-NO" dirty="0" smtClean="0"/>
              <a:t> </a:t>
            </a:r>
            <a:r>
              <a:rPr lang="nb-NO" dirty="0" err="1" smtClean="0"/>
              <a:t>can</a:t>
            </a:r>
            <a:r>
              <a:rPr lang="nb-NO" dirty="0" smtClean="0"/>
              <a:t> be </a:t>
            </a:r>
            <a:r>
              <a:rPr lang="nb-NO" dirty="0" err="1" smtClean="0"/>
              <a:t>worked</a:t>
            </a:r>
            <a:r>
              <a:rPr lang="nb-NO" dirty="0" smtClean="0"/>
              <a:t> </a:t>
            </a:r>
            <a:r>
              <a:rPr lang="nb-NO" dirty="0" err="1" smtClean="0"/>
              <a:t>with</a:t>
            </a:r>
            <a:r>
              <a:rPr lang="nb-NO" dirty="0" smtClean="0"/>
              <a:t> in </a:t>
            </a:r>
            <a:r>
              <a:rPr lang="nb-NO" dirty="0" err="1" smtClean="0"/>
              <a:t>advance</a:t>
            </a:r>
            <a:r>
              <a:rPr lang="nb-NO" dirty="0" smtClean="0"/>
              <a:t> </a:t>
            </a:r>
            <a:r>
              <a:rPr lang="nb-NO" dirty="0" err="1" smtClean="0"/>
              <a:t>aswell</a:t>
            </a:r>
            <a:r>
              <a:rPr lang="nb-NO" dirty="0" smtClean="0"/>
              <a:t>, as drafts.</a:t>
            </a:r>
          </a:p>
          <a:p>
            <a:r>
              <a:rPr lang="nb-NO" dirty="0" err="1" smtClean="0"/>
              <a:t>Endstate</a:t>
            </a:r>
            <a:r>
              <a:rPr lang="nb-NO" dirty="0" smtClean="0"/>
              <a:t> </a:t>
            </a:r>
            <a:r>
              <a:rPr lang="nb-NO" dirty="0" err="1" smtClean="0"/>
              <a:t>of</a:t>
            </a:r>
            <a:r>
              <a:rPr lang="nb-NO" dirty="0" smtClean="0"/>
              <a:t> </a:t>
            </a:r>
            <a:r>
              <a:rPr lang="nb-NO" dirty="0" err="1" smtClean="0"/>
              <a:t>the</a:t>
            </a:r>
            <a:r>
              <a:rPr lang="nb-NO" dirty="0" smtClean="0"/>
              <a:t> </a:t>
            </a:r>
            <a:r>
              <a:rPr lang="nb-NO" dirty="0" err="1" smtClean="0"/>
              <a:t>workflow</a:t>
            </a:r>
            <a:r>
              <a:rPr lang="nb-NO" dirty="0" smtClean="0"/>
              <a:t> is a </a:t>
            </a:r>
            <a:r>
              <a:rPr lang="nb-NO" dirty="0" err="1" smtClean="0"/>
              <a:t>approved</a:t>
            </a:r>
            <a:r>
              <a:rPr lang="nb-NO" dirty="0" smtClean="0"/>
              <a:t> ATO, </a:t>
            </a:r>
            <a:r>
              <a:rPr lang="nb-NO" dirty="0" err="1" smtClean="0"/>
              <a:t>approved</a:t>
            </a:r>
            <a:r>
              <a:rPr lang="nb-NO" dirty="0" smtClean="0"/>
              <a:t> JPTL, </a:t>
            </a:r>
            <a:r>
              <a:rPr lang="nb-NO" dirty="0" err="1" smtClean="0"/>
              <a:t>approved</a:t>
            </a:r>
            <a:r>
              <a:rPr lang="nb-NO" dirty="0" smtClean="0"/>
              <a:t> AOD, </a:t>
            </a:r>
            <a:r>
              <a:rPr lang="nb-NO" dirty="0" err="1" smtClean="0"/>
              <a:t>approved</a:t>
            </a:r>
            <a:r>
              <a:rPr lang="nb-NO" dirty="0" smtClean="0"/>
              <a:t> ACO</a:t>
            </a:r>
          </a:p>
          <a:p>
            <a:r>
              <a:rPr lang="nb-NO" dirty="0" err="1" smtClean="0"/>
              <a:t>Example</a:t>
            </a:r>
            <a:r>
              <a:rPr lang="nb-NO" dirty="0" smtClean="0"/>
              <a:t>:</a:t>
            </a:r>
          </a:p>
          <a:p>
            <a:pPr lvl="1"/>
            <a:r>
              <a:rPr lang="nb-NO" dirty="0" err="1" smtClean="0"/>
              <a:t>Step</a:t>
            </a:r>
            <a:r>
              <a:rPr lang="nb-NO" dirty="0" smtClean="0"/>
              <a:t> 1: </a:t>
            </a:r>
            <a:r>
              <a:rPr lang="nb-NO" dirty="0" err="1" smtClean="0"/>
              <a:t>Verify</a:t>
            </a:r>
            <a:r>
              <a:rPr lang="nb-NO" dirty="0" smtClean="0"/>
              <a:t> </a:t>
            </a:r>
            <a:r>
              <a:rPr lang="nb-NO" dirty="0" err="1" smtClean="0"/>
              <a:t>objectives</a:t>
            </a:r>
            <a:r>
              <a:rPr lang="nb-NO" dirty="0" smtClean="0"/>
              <a:t> (make sure </a:t>
            </a:r>
            <a:r>
              <a:rPr lang="nb-NO" dirty="0" err="1" smtClean="0"/>
              <a:t>they</a:t>
            </a:r>
            <a:r>
              <a:rPr lang="nb-NO" dirty="0" smtClean="0"/>
              <a:t> </a:t>
            </a:r>
            <a:r>
              <a:rPr lang="nb-NO" dirty="0" err="1" smtClean="0"/>
              <a:t>are</a:t>
            </a:r>
            <a:r>
              <a:rPr lang="nb-NO" dirty="0" smtClean="0"/>
              <a:t> still valid)</a:t>
            </a:r>
          </a:p>
          <a:p>
            <a:pPr lvl="1"/>
            <a:r>
              <a:rPr lang="nb-NO" dirty="0" err="1" smtClean="0"/>
              <a:t>Step</a:t>
            </a:r>
            <a:r>
              <a:rPr lang="nb-NO" dirty="0" smtClean="0"/>
              <a:t> 2: </a:t>
            </a:r>
            <a:r>
              <a:rPr lang="nb-NO" dirty="0" err="1" smtClean="0"/>
              <a:t>Verify</a:t>
            </a:r>
            <a:r>
              <a:rPr lang="nb-NO" dirty="0" smtClean="0"/>
              <a:t> TST </a:t>
            </a:r>
            <a:r>
              <a:rPr lang="nb-NO" dirty="0" err="1" smtClean="0"/>
              <a:t>matrix</a:t>
            </a:r>
            <a:r>
              <a:rPr lang="nb-NO" dirty="0" smtClean="0"/>
              <a:t> (make sure it is still valid</a:t>
            </a:r>
            <a:r>
              <a:rPr lang="nb-NO" dirty="0" smtClean="0"/>
              <a:t>)</a:t>
            </a:r>
          </a:p>
          <a:p>
            <a:pPr lvl="1"/>
            <a:r>
              <a:rPr lang="nb-NO" dirty="0" err="1" smtClean="0"/>
              <a:t>Step</a:t>
            </a:r>
            <a:r>
              <a:rPr lang="nb-NO" dirty="0" smtClean="0"/>
              <a:t> 3: </a:t>
            </a:r>
            <a:r>
              <a:rPr lang="nb-NO" dirty="0" err="1" smtClean="0"/>
              <a:t>Review</a:t>
            </a:r>
            <a:r>
              <a:rPr lang="nb-NO" dirty="0" smtClean="0"/>
              <a:t> </a:t>
            </a:r>
            <a:r>
              <a:rPr lang="nb-NO" dirty="0" err="1" smtClean="0"/>
              <a:t>Information</a:t>
            </a:r>
            <a:r>
              <a:rPr lang="nb-NO" dirty="0" smtClean="0"/>
              <a:t> </a:t>
            </a:r>
            <a:r>
              <a:rPr lang="nb-NO" dirty="0" err="1" smtClean="0"/>
              <a:t>Requirement</a:t>
            </a:r>
            <a:r>
              <a:rPr lang="nb-NO" dirty="0" smtClean="0"/>
              <a:t> (IR) (to know </a:t>
            </a:r>
            <a:r>
              <a:rPr lang="nb-NO" dirty="0" err="1" smtClean="0"/>
              <a:t>what</a:t>
            </a:r>
            <a:r>
              <a:rPr lang="nb-NO" dirty="0" smtClean="0"/>
              <a:t> </a:t>
            </a:r>
            <a:r>
              <a:rPr lang="nb-NO" dirty="0" err="1" smtClean="0"/>
              <a:t>information</a:t>
            </a:r>
            <a:r>
              <a:rPr lang="nb-NO" dirty="0" smtClean="0"/>
              <a:t> </a:t>
            </a:r>
            <a:r>
              <a:rPr lang="nb-NO" dirty="0" err="1" smtClean="0"/>
              <a:t>gaps/questions/areas</a:t>
            </a:r>
            <a:r>
              <a:rPr lang="nb-NO" dirty="0" smtClean="0"/>
              <a:t> </a:t>
            </a:r>
            <a:r>
              <a:rPr lang="nb-NO" dirty="0" err="1" smtClean="0"/>
              <a:t>that</a:t>
            </a:r>
            <a:r>
              <a:rPr lang="nb-NO" dirty="0" smtClean="0"/>
              <a:t> </a:t>
            </a:r>
            <a:r>
              <a:rPr lang="nb-NO" dirty="0" err="1" smtClean="0"/>
              <a:t>are</a:t>
            </a:r>
            <a:r>
              <a:rPr lang="nb-NO" dirty="0" smtClean="0"/>
              <a:t> </a:t>
            </a:r>
            <a:r>
              <a:rPr lang="nb-NO" dirty="0" err="1" smtClean="0"/>
              <a:t>of</a:t>
            </a:r>
            <a:r>
              <a:rPr lang="nb-NO" dirty="0" smtClean="0"/>
              <a:t> </a:t>
            </a:r>
            <a:r>
              <a:rPr lang="nb-NO" dirty="0" err="1" smtClean="0"/>
              <a:t>interest</a:t>
            </a:r>
            <a:r>
              <a:rPr lang="nb-NO" dirty="0" smtClean="0"/>
              <a:t> to VIS)</a:t>
            </a:r>
            <a:endParaRPr lang="nb-NO" dirty="0" smtClean="0"/>
          </a:p>
          <a:p>
            <a:pPr lvl="1"/>
            <a:r>
              <a:rPr lang="nb-NO" dirty="0" err="1" smtClean="0"/>
              <a:t>Step</a:t>
            </a:r>
            <a:r>
              <a:rPr lang="nb-NO" dirty="0" smtClean="0"/>
              <a:t> </a:t>
            </a:r>
            <a:r>
              <a:rPr lang="nb-NO" dirty="0" smtClean="0"/>
              <a:t>4: </a:t>
            </a:r>
            <a:r>
              <a:rPr lang="nb-NO" dirty="0" err="1" smtClean="0"/>
              <a:t>Determine</a:t>
            </a:r>
            <a:r>
              <a:rPr lang="nb-NO" dirty="0" smtClean="0"/>
              <a:t> JPTL (</a:t>
            </a:r>
            <a:r>
              <a:rPr lang="nb-NO" dirty="0" err="1" smtClean="0"/>
              <a:t>Which</a:t>
            </a:r>
            <a:r>
              <a:rPr lang="nb-NO" dirty="0" smtClean="0"/>
              <a:t> targets </a:t>
            </a:r>
            <a:r>
              <a:rPr lang="nb-NO" dirty="0" err="1" smtClean="0"/>
              <a:t>are</a:t>
            </a:r>
            <a:r>
              <a:rPr lang="nb-NO" dirty="0" smtClean="0"/>
              <a:t> </a:t>
            </a:r>
            <a:r>
              <a:rPr lang="nb-NO" dirty="0" err="1" smtClean="0"/>
              <a:t>prioritized</a:t>
            </a:r>
            <a:r>
              <a:rPr lang="nb-NO" dirty="0" smtClean="0"/>
              <a:t> </a:t>
            </a:r>
            <a:r>
              <a:rPr lang="nb-NO" dirty="0" smtClean="0"/>
              <a:t>targets for </a:t>
            </a:r>
            <a:r>
              <a:rPr lang="nb-NO" dirty="0" err="1" smtClean="0"/>
              <a:t>this</a:t>
            </a:r>
            <a:r>
              <a:rPr lang="nb-NO" dirty="0" smtClean="0"/>
              <a:t> </a:t>
            </a:r>
            <a:r>
              <a:rPr lang="nb-NO" dirty="0" err="1" smtClean="0"/>
              <a:t>event</a:t>
            </a:r>
            <a:r>
              <a:rPr lang="nb-NO" dirty="0" smtClean="0"/>
              <a:t>)</a:t>
            </a:r>
            <a:endParaRPr lang="nb-NO" dirty="0" smtClean="0"/>
          </a:p>
          <a:p>
            <a:pPr lvl="1"/>
            <a:r>
              <a:rPr lang="nb-NO" dirty="0" err="1" smtClean="0"/>
              <a:t>Step</a:t>
            </a:r>
            <a:r>
              <a:rPr lang="nb-NO" dirty="0" smtClean="0"/>
              <a:t> </a:t>
            </a:r>
            <a:r>
              <a:rPr lang="nb-NO" dirty="0" smtClean="0"/>
              <a:t>5: </a:t>
            </a:r>
            <a:r>
              <a:rPr lang="nb-NO" dirty="0" err="1" smtClean="0"/>
              <a:t>Process</a:t>
            </a:r>
            <a:r>
              <a:rPr lang="nb-NO" dirty="0" smtClean="0"/>
              <a:t> Air </a:t>
            </a:r>
            <a:r>
              <a:rPr lang="nb-NO" dirty="0" err="1" smtClean="0"/>
              <a:t>Requests</a:t>
            </a:r>
            <a:r>
              <a:rPr lang="nb-NO" dirty="0" smtClean="0"/>
              <a:t> (From </a:t>
            </a:r>
            <a:r>
              <a:rPr lang="nb-NO" dirty="0" err="1" smtClean="0"/>
              <a:t>JTACs</a:t>
            </a:r>
            <a:r>
              <a:rPr lang="nb-NO" dirty="0" smtClean="0"/>
              <a:t> and </a:t>
            </a:r>
            <a:r>
              <a:rPr lang="nb-NO" dirty="0" err="1" smtClean="0"/>
              <a:t>Corps</a:t>
            </a:r>
            <a:r>
              <a:rPr lang="nb-NO" dirty="0" smtClean="0"/>
              <a:t> </a:t>
            </a:r>
            <a:r>
              <a:rPr lang="nb-NO" dirty="0" err="1" smtClean="0"/>
              <a:t>Commanders</a:t>
            </a:r>
            <a:r>
              <a:rPr lang="nb-NO" dirty="0" smtClean="0"/>
              <a:t> – sent by </a:t>
            </a:r>
            <a:r>
              <a:rPr lang="nb-NO" dirty="0" err="1" smtClean="0"/>
              <a:t>mission</a:t>
            </a:r>
            <a:r>
              <a:rPr lang="nb-NO" dirty="0" smtClean="0"/>
              <a:t> designer)</a:t>
            </a:r>
          </a:p>
          <a:p>
            <a:pPr lvl="1"/>
            <a:r>
              <a:rPr lang="nb-NO" dirty="0" err="1" smtClean="0"/>
              <a:t>Step</a:t>
            </a:r>
            <a:r>
              <a:rPr lang="nb-NO" dirty="0" smtClean="0"/>
              <a:t> </a:t>
            </a:r>
            <a:r>
              <a:rPr lang="nb-NO" dirty="0" smtClean="0"/>
              <a:t>6: </a:t>
            </a:r>
            <a:r>
              <a:rPr lang="nb-NO" dirty="0" err="1" smtClean="0"/>
              <a:t>Write</a:t>
            </a:r>
            <a:r>
              <a:rPr lang="nb-NO" dirty="0" smtClean="0"/>
              <a:t> AOD (Air </a:t>
            </a:r>
            <a:r>
              <a:rPr lang="nb-NO" dirty="0" err="1" smtClean="0"/>
              <a:t>Operations</a:t>
            </a:r>
            <a:r>
              <a:rPr lang="nb-NO" dirty="0" smtClean="0"/>
              <a:t> </a:t>
            </a:r>
            <a:r>
              <a:rPr lang="nb-NO" dirty="0" err="1" smtClean="0"/>
              <a:t>Directive</a:t>
            </a:r>
            <a:r>
              <a:rPr lang="nb-NO" dirty="0" smtClean="0"/>
              <a:t>)  (</a:t>
            </a:r>
            <a:r>
              <a:rPr lang="nb-NO" dirty="0" err="1" smtClean="0"/>
              <a:t>Example</a:t>
            </a:r>
            <a:r>
              <a:rPr lang="nb-NO" dirty="0" smtClean="0"/>
              <a:t> AOD: </a:t>
            </a:r>
            <a:r>
              <a:rPr lang="nb-NO" dirty="0" smtClean="0">
                <a:hlinkClick r:id="rId2"/>
              </a:rPr>
              <a:t>https://132nd-vwing.github.io/OPAR-Brief/ORDERS/JFACC/OPAR_JFACC_AOD_D11.pdf</a:t>
            </a:r>
            <a:r>
              <a:rPr lang="nb-NO" dirty="0" smtClean="0"/>
              <a:t> ) </a:t>
            </a:r>
          </a:p>
          <a:p>
            <a:pPr lvl="1"/>
            <a:r>
              <a:rPr lang="nb-NO" dirty="0" err="1" smtClean="0"/>
              <a:t>Step</a:t>
            </a:r>
            <a:r>
              <a:rPr lang="nb-NO" dirty="0" smtClean="0"/>
              <a:t> </a:t>
            </a:r>
            <a:r>
              <a:rPr lang="nb-NO" dirty="0" smtClean="0"/>
              <a:t>7: </a:t>
            </a:r>
            <a:r>
              <a:rPr lang="nb-NO" dirty="0" err="1" smtClean="0"/>
              <a:t>Create</a:t>
            </a:r>
            <a:r>
              <a:rPr lang="nb-NO" dirty="0" smtClean="0"/>
              <a:t> </a:t>
            </a:r>
            <a:r>
              <a:rPr lang="nb-NO" dirty="0" err="1" smtClean="0"/>
              <a:t>taskings</a:t>
            </a:r>
            <a:r>
              <a:rPr lang="nb-NO" dirty="0" smtClean="0"/>
              <a:t> (ATO) </a:t>
            </a:r>
            <a:r>
              <a:rPr lang="nb-NO" dirty="0" err="1" smtClean="0"/>
              <a:t>determine</a:t>
            </a:r>
            <a:r>
              <a:rPr lang="nb-NO" dirty="0" smtClean="0"/>
              <a:t> </a:t>
            </a:r>
            <a:r>
              <a:rPr lang="nb-NO" dirty="0" err="1" smtClean="0"/>
              <a:t>what</a:t>
            </a:r>
            <a:r>
              <a:rPr lang="nb-NO" dirty="0" smtClean="0"/>
              <a:t> </a:t>
            </a:r>
            <a:r>
              <a:rPr lang="nb-NO" dirty="0" err="1" smtClean="0"/>
              <a:t>airspaces</a:t>
            </a:r>
            <a:r>
              <a:rPr lang="nb-NO" dirty="0" smtClean="0"/>
              <a:t> </a:t>
            </a:r>
            <a:r>
              <a:rPr lang="nb-NO" dirty="0" err="1" smtClean="0"/>
              <a:t>are</a:t>
            </a:r>
            <a:r>
              <a:rPr lang="nb-NO" dirty="0" smtClean="0"/>
              <a:t> </a:t>
            </a:r>
            <a:r>
              <a:rPr lang="nb-NO" dirty="0" err="1" smtClean="0"/>
              <a:t>active</a:t>
            </a:r>
            <a:r>
              <a:rPr lang="nb-NO" dirty="0" smtClean="0"/>
              <a:t> (ACO)</a:t>
            </a:r>
          </a:p>
          <a:p>
            <a:pPr lvl="1"/>
            <a:r>
              <a:rPr lang="nb-NO" dirty="0" err="1" smtClean="0"/>
              <a:t>Step</a:t>
            </a:r>
            <a:r>
              <a:rPr lang="nb-NO" dirty="0" smtClean="0"/>
              <a:t> 8: </a:t>
            </a:r>
            <a:r>
              <a:rPr lang="nb-NO" dirty="0" err="1" smtClean="0"/>
              <a:t>Assign</a:t>
            </a:r>
            <a:r>
              <a:rPr lang="nb-NO" dirty="0" smtClean="0"/>
              <a:t> </a:t>
            </a:r>
            <a:r>
              <a:rPr lang="nb-NO" dirty="0" err="1" smtClean="0"/>
              <a:t>specific</a:t>
            </a:r>
            <a:r>
              <a:rPr lang="nb-NO" dirty="0" smtClean="0"/>
              <a:t> </a:t>
            </a:r>
            <a:r>
              <a:rPr lang="nb-NO" dirty="0" err="1" smtClean="0"/>
              <a:t>IR’s</a:t>
            </a:r>
            <a:r>
              <a:rPr lang="nb-NO" dirty="0" smtClean="0"/>
              <a:t> to </a:t>
            </a:r>
            <a:r>
              <a:rPr lang="nb-NO" dirty="0" err="1" smtClean="0"/>
              <a:t>the</a:t>
            </a:r>
            <a:r>
              <a:rPr lang="nb-NO" dirty="0" smtClean="0"/>
              <a:t> </a:t>
            </a:r>
            <a:r>
              <a:rPr lang="nb-NO" dirty="0" err="1" smtClean="0"/>
              <a:t>taskings</a:t>
            </a:r>
            <a:r>
              <a:rPr lang="nb-NO" dirty="0" smtClean="0"/>
              <a:t> </a:t>
            </a:r>
            <a:r>
              <a:rPr lang="nb-NO" dirty="0" err="1" smtClean="0"/>
              <a:t>that</a:t>
            </a:r>
            <a:r>
              <a:rPr lang="nb-NO" dirty="0" smtClean="0"/>
              <a:t> </a:t>
            </a:r>
            <a:r>
              <a:rPr lang="nb-NO" dirty="0" err="1" smtClean="0"/>
              <a:t>are</a:t>
            </a:r>
            <a:r>
              <a:rPr lang="nb-NO" dirty="0" smtClean="0"/>
              <a:t> </a:t>
            </a:r>
            <a:r>
              <a:rPr lang="nb-NO" dirty="0" err="1" smtClean="0"/>
              <a:t>created</a:t>
            </a:r>
            <a:r>
              <a:rPr lang="nb-NO" dirty="0" smtClean="0"/>
              <a:t>  </a:t>
            </a:r>
            <a:endParaRPr lang="nb-NO" dirty="0" smtClean="0"/>
          </a:p>
          <a:p>
            <a:pPr lvl="1"/>
            <a:endParaRPr lang="nb-NO"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205979"/>
            <a:ext cx="9144000" cy="857250"/>
          </a:xfrm>
        </p:spPr>
        <p:txBody>
          <a:bodyPr>
            <a:normAutofit fontScale="90000"/>
          </a:bodyPr>
          <a:lstStyle/>
          <a:p>
            <a:r>
              <a:rPr lang="nb-NO" dirty="0" err="1" smtClean="0"/>
              <a:t>Workflow</a:t>
            </a:r>
            <a:r>
              <a:rPr lang="nb-NO" dirty="0" smtClean="0"/>
              <a:t> </a:t>
            </a:r>
            <a:r>
              <a:rPr lang="nb-NO" dirty="0" err="1" smtClean="0"/>
              <a:t>suggestion</a:t>
            </a:r>
            <a:r>
              <a:rPr lang="nb-NO" dirty="0" smtClean="0"/>
              <a:t>? JFACC - Alternative</a:t>
            </a:r>
            <a:endParaRPr lang="nb-NO" dirty="0"/>
          </a:p>
        </p:txBody>
      </p:sp>
      <p:sp>
        <p:nvSpPr>
          <p:cNvPr id="3" name="Plassholder for innhold 2"/>
          <p:cNvSpPr>
            <a:spLocks noGrp="1"/>
          </p:cNvSpPr>
          <p:nvPr>
            <p:ph idx="1"/>
          </p:nvPr>
        </p:nvSpPr>
        <p:spPr>
          <a:xfrm>
            <a:off x="0" y="1200151"/>
            <a:ext cx="4357686" cy="3394472"/>
          </a:xfrm>
        </p:spPr>
        <p:txBody>
          <a:bodyPr>
            <a:normAutofit fontScale="40000" lnSpcReduction="20000"/>
          </a:bodyPr>
          <a:lstStyle/>
          <a:p>
            <a:r>
              <a:rPr lang="nb-NO" dirty="0" smtClean="0"/>
              <a:t>The </a:t>
            </a:r>
            <a:r>
              <a:rPr lang="nb-NO" dirty="0" err="1" smtClean="0"/>
              <a:t>workflow</a:t>
            </a:r>
            <a:r>
              <a:rPr lang="nb-NO" dirty="0" smtClean="0"/>
              <a:t> is </a:t>
            </a:r>
            <a:r>
              <a:rPr lang="nb-NO" dirty="0" err="1" smtClean="0"/>
              <a:t>setup</a:t>
            </a:r>
            <a:r>
              <a:rPr lang="nb-NO" dirty="0" smtClean="0"/>
              <a:t> so at </a:t>
            </a:r>
            <a:r>
              <a:rPr lang="nb-NO" dirty="0" err="1" smtClean="0"/>
              <a:t>any</a:t>
            </a:r>
            <a:r>
              <a:rPr lang="nb-NO" dirty="0" smtClean="0"/>
              <a:t> time </a:t>
            </a:r>
            <a:r>
              <a:rPr lang="nb-NO" dirty="0" err="1" smtClean="0"/>
              <a:t>there</a:t>
            </a:r>
            <a:r>
              <a:rPr lang="nb-NO" dirty="0" smtClean="0"/>
              <a:t> </a:t>
            </a:r>
            <a:r>
              <a:rPr lang="nb-NO" dirty="0" err="1" smtClean="0"/>
              <a:t>are</a:t>
            </a:r>
            <a:r>
              <a:rPr lang="nb-NO" dirty="0" smtClean="0"/>
              <a:t> 4 </a:t>
            </a:r>
            <a:r>
              <a:rPr lang="nb-NO" dirty="0" err="1" smtClean="0"/>
              <a:t>ATOs</a:t>
            </a:r>
            <a:r>
              <a:rPr lang="nb-NO" dirty="0" smtClean="0"/>
              <a:t> </a:t>
            </a:r>
            <a:r>
              <a:rPr lang="nb-NO" dirty="0" smtClean="0"/>
              <a:t>(</a:t>
            </a:r>
            <a:r>
              <a:rPr lang="nb-NO" dirty="0" err="1" smtClean="0"/>
              <a:t>events</a:t>
            </a:r>
            <a:r>
              <a:rPr lang="nb-NO" dirty="0" smtClean="0"/>
              <a:t>) in </a:t>
            </a:r>
            <a:r>
              <a:rPr lang="nb-NO" dirty="0" err="1" smtClean="0"/>
              <a:t>in</a:t>
            </a:r>
            <a:r>
              <a:rPr lang="nb-NO" dirty="0" smtClean="0"/>
              <a:t> </a:t>
            </a:r>
            <a:r>
              <a:rPr lang="nb-NO" dirty="0" err="1" smtClean="0"/>
              <a:t>work</a:t>
            </a:r>
            <a:r>
              <a:rPr lang="nb-NO" dirty="0" smtClean="0"/>
              <a:t> at </a:t>
            </a:r>
            <a:r>
              <a:rPr lang="nb-NO" dirty="0" err="1" smtClean="0"/>
              <a:t>any</a:t>
            </a:r>
            <a:r>
              <a:rPr lang="nb-NO" dirty="0" smtClean="0"/>
              <a:t> given time. The ATO / </a:t>
            </a:r>
            <a:r>
              <a:rPr lang="nb-NO" dirty="0" err="1" smtClean="0"/>
              <a:t>event</a:t>
            </a:r>
            <a:r>
              <a:rPr lang="nb-NO" dirty="0" smtClean="0"/>
              <a:t> is in </a:t>
            </a:r>
            <a:r>
              <a:rPr lang="nb-NO" dirty="0" err="1" smtClean="0"/>
              <a:t>various</a:t>
            </a:r>
            <a:r>
              <a:rPr lang="nb-NO" dirty="0" smtClean="0"/>
              <a:t> </a:t>
            </a:r>
            <a:r>
              <a:rPr lang="nb-NO" dirty="0" err="1" smtClean="0"/>
              <a:t>degree</a:t>
            </a:r>
            <a:r>
              <a:rPr lang="nb-NO" dirty="0" smtClean="0"/>
              <a:t> </a:t>
            </a:r>
            <a:r>
              <a:rPr lang="nb-NO" dirty="0" err="1" smtClean="0"/>
              <a:t>of</a:t>
            </a:r>
            <a:r>
              <a:rPr lang="nb-NO" dirty="0" smtClean="0"/>
              <a:t> </a:t>
            </a:r>
            <a:r>
              <a:rPr lang="nb-NO" dirty="0" err="1" smtClean="0"/>
              <a:t>readiness</a:t>
            </a:r>
            <a:r>
              <a:rPr lang="nb-NO" dirty="0" smtClean="0"/>
              <a:t>. </a:t>
            </a:r>
            <a:r>
              <a:rPr lang="nb-NO" dirty="0" err="1" smtClean="0"/>
              <a:t>Because</a:t>
            </a:r>
            <a:r>
              <a:rPr lang="nb-NO" dirty="0" smtClean="0"/>
              <a:t> </a:t>
            </a:r>
            <a:r>
              <a:rPr lang="nb-NO" dirty="0" err="1" smtClean="0"/>
              <a:t>we</a:t>
            </a:r>
            <a:r>
              <a:rPr lang="nb-NO" dirty="0" smtClean="0"/>
              <a:t> do </a:t>
            </a:r>
            <a:r>
              <a:rPr lang="nb-NO" dirty="0" err="1" smtClean="0"/>
              <a:t>this</a:t>
            </a:r>
            <a:r>
              <a:rPr lang="nb-NO" dirty="0" smtClean="0"/>
              <a:t> for </a:t>
            </a:r>
            <a:r>
              <a:rPr lang="nb-NO" dirty="0" err="1" smtClean="0"/>
              <a:t>fun</a:t>
            </a:r>
            <a:r>
              <a:rPr lang="nb-NO" dirty="0" smtClean="0"/>
              <a:t>, </a:t>
            </a:r>
            <a:r>
              <a:rPr lang="nb-NO" dirty="0" err="1" smtClean="0"/>
              <a:t>we</a:t>
            </a:r>
            <a:r>
              <a:rPr lang="nb-NO" dirty="0" smtClean="0"/>
              <a:t> do not </a:t>
            </a:r>
            <a:r>
              <a:rPr lang="nb-NO" dirty="0" err="1" smtClean="0"/>
              <a:t>need</a:t>
            </a:r>
            <a:r>
              <a:rPr lang="nb-NO" dirty="0" smtClean="0"/>
              <a:t> to </a:t>
            </a:r>
            <a:r>
              <a:rPr lang="nb-NO" dirty="0" err="1" smtClean="0"/>
              <a:t>spread</a:t>
            </a:r>
            <a:r>
              <a:rPr lang="nb-NO" dirty="0" smtClean="0"/>
              <a:t> </a:t>
            </a:r>
            <a:r>
              <a:rPr lang="nb-NO" dirty="0" err="1" smtClean="0"/>
              <a:t>the</a:t>
            </a:r>
            <a:r>
              <a:rPr lang="nb-NO" dirty="0" smtClean="0"/>
              <a:t> </a:t>
            </a:r>
            <a:r>
              <a:rPr lang="nb-NO" dirty="0" err="1" smtClean="0"/>
              <a:t>work</a:t>
            </a:r>
            <a:r>
              <a:rPr lang="nb-NO" dirty="0" smtClean="0"/>
              <a:t> </a:t>
            </a:r>
            <a:r>
              <a:rPr lang="nb-NO" dirty="0" err="1" smtClean="0"/>
              <a:t>evenly</a:t>
            </a:r>
            <a:r>
              <a:rPr lang="nb-NO" dirty="0" smtClean="0"/>
              <a:t> for </a:t>
            </a:r>
            <a:r>
              <a:rPr lang="nb-NO" dirty="0" err="1" smtClean="0"/>
              <a:t>each</a:t>
            </a:r>
            <a:r>
              <a:rPr lang="nb-NO" dirty="0" smtClean="0"/>
              <a:t> </a:t>
            </a:r>
            <a:r>
              <a:rPr lang="nb-NO" dirty="0" err="1" smtClean="0"/>
              <a:t>event</a:t>
            </a:r>
            <a:r>
              <a:rPr lang="nb-NO" dirty="0" smtClean="0"/>
              <a:t>, so </a:t>
            </a:r>
            <a:r>
              <a:rPr lang="nb-NO" dirty="0" err="1" smtClean="0"/>
              <a:t>if</a:t>
            </a:r>
            <a:r>
              <a:rPr lang="nb-NO" dirty="0" smtClean="0"/>
              <a:t> </a:t>
            </a:r>
            <a:r>
              <a:rPr lang="nb-NO" dirty="0" err="1" smtClean="0"/>
              <a:t>someone</a:t>
            </a:r>
            <a:r>
              <a:rPr lang="nb-NO" dirty="0" smtClean="0"/>
              <a:t> have time, </a:t>
            </a:r>
            <a:r>
              <a:rPr lang="nb-NO" dirty="0" err="1" smtClean="0"/>
              <a:t>they</a:t>
            </a:r>
            <a:r>
              <a:rPr lang="nb-NO" dirty="0" smtClean="0"/>
              <a:t> </a:t>
            </a:r>
            <a:r>
              <a:rPr lang="nb-NO" dirty="0" err="1" smtClean="0"/>
              <a:t>can</a:t>
            </a:r>
            <a:r>
              <a:rPr lang="nb-NO" dirty="0" smtClean="0"/>
              <a:t> finish off </a:t>
            </a:r>
            <a:r>
              <a:rPr lang="nb-NO" dirty="0" err="1" smtClean="0"/>
              <a:t>the</a:t>
            </a:r>
            <a:r>
              <a:rPr lang="nb-NO" dirty="0" smtClean="0"/>
              <a:t> </a:t>
            </a:r>
            <a:r>
              <a:rPr lang="nb-NO" dirty="0" err="1" smtClean="0"/>
              <a:t>preperations</a:t>
            </a:r>
            <a:r>
              <a:rPr lang="nb-NO" dirty="0" smtClean="0"/>
              <a:t> for multiple </a:t>
            </a:r>
            <a:r>
              <a:rPr lang="nb-NO" dirty="0" err="1" smtClean="0"/>
              <a:t>events</a:t>
            </a:r>
            <a:r>
              <a:rPr lang="nb-NO" dirty="0" smtClean="0"/>
              <a:t> at </a:t>
            </a:r>
            <a:r>
              <a:rPr lang="nb-NO" dirty="0" err="1" smtClean="0"/>
              <a:t>one</a:t>
            </a:r>
            <a:r>
              <a:rPr lang="nb-NO" dirty="0" smtClean="0"/>
              <a:t> time, and </a:t>
            </a:r>
            <a:r>
              <a:rPr lang="nb-NO" dirty="0" err="1" smtClean="0"/>
              <a:t>then</a:t>
            </a:r>
            <a:r>
              <a:rPr lang="nb-NO" dirty="0" smtClean="0"/>
              <a:t> just </a:t>
            </a:r>
            <a:r>
              <a:rPr lang="nb-NO" dirty="0" err="1" smtClean="0"/>
              <a:t>publish</a:t>
            </a:r>
            <a:r>
              <a:rPr lang="nb-NO" dirty="0" smtClean="0"/>
              <a:t> </a:t>
            </a:r>
            <a:r>
              <a:rPr lang="nb-NO" dirty="0" err="1" smtClean="0"/>
              <a:t>the</a:t>
            </a:r>
            <a:r>
              <a:rPr lang="nb-NO" dirty="0" smtClean="0"/>
              <a:t> drafts as final </a:t>
            </a:r>
            <a:r>
              <a:rPr lang="nb-NO" dirty="0" err="1" smtClean="0"/>
              <a:t>when</a:t>
            </a:r>
            <a:r>
              <a:rPr lang="nb-NO" dirty="0" smtClean="0"/>
              <a:t> </a:t>
            </a:r>
            <a:r>
              <a:rPr lang="nb-NO" dirty="0" err="1" smtClean="0"/>
              <a:t>the</a:t>
            </a:r>
            <a:r>
              <a:rPr lang="nb-NO" dirty="0" smtClean="0"/>
              <a:t> time for </a:t>
            </a:r>
            <a:r>
              <a:rPr lang="nb-NO" dirty="0" err="1" smtClean="0"/>
              <a:t>the</a:t>
            </a:r>
            <a:r>
              <a:rPr lang="nb-NO" dirty="0" smtClean="0"/>
              <a:t> </a:t>
            </a:r>
            <a:r>
              <a:rPr lang="nb-NO" dirty="0" err="1" smtClean="0"/>
              <a:t>event</a:t>
            </a:r>
            <a:r>
              <a:rPr lang="nb-NO" dirty="0" smtClean="0"/>
              <a:t> </a:t>
            </a:r>
            <a:r>
              <a:rPr lang="nb-NO" dirty="0" err="1" smtClean="0"/>
              <a:t>comes</a:t>
            </a:r>
            <a:r>
              <a:rPr lang="nb-NO" dirty="0" smtClean="0"/>
              <a:t>.</a:t>
            </a:r>
          </a:p>
          <a:p>
            <a:r>
              <a:rPr lang="nb-NO" dirty="0" smtClean="0"/>
              <a:t>ATO A: Stage 1: </a:t>
            </a:r>
            <a:r>
              <a:rPr lang="nb-NO" dirty="0" err="1" smtClean="0"/>
              <a:t>Review</a:t>
            </a:r>
            <a:r>
              <a:rPr lang="nb-NO" dirty="0" smtClean="0"/>
              <a:t> JFC </a:t>
            </a:r>
            <a:r>
              <a:rPr lang="nb-NO" dirty="0" err="1" smtClean="0"/>
              <a:t>guidance</a:t>
            </a:r>
            <a:r>
              <a:rPr lang="nb-NO" dirty="0" smtClean="0"/>
              <a:t>, </a:t>
            </a:r>
            <a:r>
              <a:rPr lang="nb-NO" dirty="0" err="1" smtClean="0"/>
              <a:t>verify</a:t>
            </a:r>
            <a:r>
              <a:rPr lang="nb-NO" dirty="0" smtClean="0"/>
              <a:t> </a:t>
            </a:r>
            <a:r>
              <a:rPr lang="nb-NO" dirty="0" err="1" smtClean="0"/>
              <a:t>objectives</a:t>
            </a:r>
            <a:r>
              <a:rPr lang="nb-NO" dirty="0" smtClean="0"/>
              <a:t> – </a:t>
            </a:r>
          </a:p>
          <a:p>
            <a:pPr lvl="1"/>
            <a:r>
              <a:rPr lang="nb-NO" dirty="0" smtClean="0"/>
              <a:t>Output: AOD </a:t>
            </a:r>
          </a:p>
          <a:p>
            <a:r>
              <a:rPr lang="nb-NO" dirty="0" smtClean="0"/>
              <a:t>ATO B: Stage 2: </a:t>
            </a:r>
            <a:r>
              <a:rPr lang="nb-NO" dirty="0" err="1" smtClean="0"/>
              <a:t>Create</a:t>
            </a:r>
            <a:r>
              <a:rPr lang="nb-NO" dirty="0" smtClean="0"/>
              <a:t> JPTL + TST </a:t>
            </a:r>
            <a:r>
              <a:rPr lang="nb-NO" dirty="0" err="1" smtClean="0"/>
              <a:t>matrix</a:t>
            </a:r>
            <a:endParaRPr lang="nb-NO" dirty="0" smtClean="0"/>
          </a:p>
          <a:p>
            <a:pPr lvl="1"/>
            <a:r>
              <a:rPr lang="nb-NO" dirty="0" smtClean="0"/>
              <a:t>Output: JPTL + TST </a:t>
            </a:r>
            <a:r>
              <a:rPr lang="nb-NO" dirty="0" err="1" smtClean="0"/>
              <a:t>matrix</a:t>
            </a:r>
            <a:endParaRPr lang="nb-NO" dirty="0" smtClean="0"/>
          </a:p>
          <a:p>
            <a:r>
              <a:rPr lang="nb-NO" dirty="0" smtClean="0"/>
              <a:t>ATO C: Stage 3: </a:t>
            </a:r>
            <a:r>
              <a:rPr lang="nb-NO" dirty="0" err="1" smtClean="0"/>
              <a:t>Allocation</a:t>
            </a:r>
            <a:r>
              <a:rPr lang="nb-NO" dirty="0" smtClean="0"/>
              <a:t> + </a:t>
            </a:r>
            <a:r>
              <a:rPr lang="nb-NO" dirty="0" err="1" smtClean="0"/>
              <a:t>Process</a:t>
            </a:r>
            <a:r>
              <a:rPr lang="nb-NO" dirty="0" smtClean="0"/>
              <a:t> Air </a:t>
            </a:r>
            <a:r>
              <a:rPr lang="nb-NO" dirty="0" err="1" smtClean="0"/>
              <a:t>Requests</a:t>
            </a:r>
            <a:endParaRPr lang="nb-NO" dirty="0" smtClean="0"/>
          </a:p>
          <a:p>
            <a:pPr lvl="1"/>
            <a:r>
              <a:rPr lang="nb-NO" dirty="0" smtClean="0"/>
              <a:t>Output: Master Air </a:t>
            </a:r>
            <a:r>
              <a:rPr lang="nb-NO" dirty="0" err="1" smtClean="0"/>
              <a:t>Attack</a:t>
            </a:r>
            <a:r>
              <a:rPr lang="nb-NO" dirty="0" smtClean="0"/>
              <a:t> Plan: </a:t>
            </a:r>
            <a:r>
              <a:rPr lang="nb-NO" dirty="0" err="1" smtClean="0"/>
              <a:t>Broad</a:t>
            </a:r>
            <a:r>
              <a:rPr lang="nb-NO" dirty="0" smtClean="0"/>
              <a:t> </a:t>
            </a:r>
            <a:r>
              <a:rPr lang="nb-NO" dirty="0" err="1" smtClean="0"/>
              <a:t>overview</a:t>
            </a:r>
            <a:r>
              <a:rPr lang="nb-NO" dirty="0" smtClean="0"/>
              <a:t> </a:t>
            </a:r>
            <a:r>
              <a:rPr lang="nb-NO" dirty="0" err="1" smtClean="0"/>
              <a:t>of</a:t>
            </a:r>
            <a:r>
              <a:rPr lang="nb-NO" dirty="0" smtClean="0"/>
              <a:t> </a:t>
            </a:r>
            <a:r>
              <a:rPr lang="nb-NO" dirty="0" err="1" smtClean="0"/>
              <a:t>flights</a:t>
            </a:r>
            <a:r>
              <a:rPr lang="nb-NO" dirty="0" smtClean="0"/>
              <a:t> to </a:t>
            </a:r>
            <a:r>
              <a:rPr lang="nb-NO" dirty="0" err="1" smtClean="0"/>
              <a:t>tasks</a:t>
            </a:r>
            <a:endParaRPr lang="nb-NO" dirty="0" smtClean="0"/>
          </a:p>
          <a:p>
            <a:r>
              <a:rPr lang="nb-NO" dirty="0" smtClean="0"/>
              <a:t>ATO D: Stage 4: ATO </a:t>
            </a:r>
            <a:r>
              <a:rPr lang="nb-NO" dirty="0" err="1" smtClean="0"/>
              <a:t>production</a:t>
            </a:r>
            <a:r>
              <a:rPr lang="nb-NO" dirty="0" smtClean="0"/>
              <a:t>, </a:t>
            </a:r>
            <a:r>
              <a:rPr lang="nb-NO" dirty="0" err="1" smtClean="0"/>
              <a:t>detailed</a:t>
            </a:r>
            <a:r>
              <a:rPr lang="nb-NO" dirty="0" smtClean="0"/>
              <a:t> </a:t>
            </a:r>
            <a:r>
              <a:rPr lang="nb-NO" dirty="0" err="1" smtClean="0"/>
              <a:t>taskings</a:t>
            </a:r>
            <a:endParaRPr lang="nb-NO" dirty="0" smtClean="0"/>
          </a:p>
          <a:p>
            <a:pPr lvl="1"/>
            <a:r>
              <a:rPr lang="nb-NO" dirty="0" smtClean="0"/>
              <a:t>Output: ATO , ACO and SPINS</a:t>
            </a:r>
          </a:p>
          <a:p>
            <a:pPr lvl="1"/>
            <a:r>
              <a:rPr lang="nb-NO" dirty="0" smtClean="0"/>
              <a:t>ATO D is </a:t>
            </a:r>
            <a:r>
              <a:rPr lang="nb-NO" dirty="0" err="1" smtClean="0"/>
              <a:t>the</a:t>
            </a:r>
            <a:r>
              <a:rPr lang="nb-NO" dirty="0" smtClean="0"/>
              <a:t> </a:t>
            </a:r>
            <a:r>
              <a:rPr lang="nb-NO" dirty="0" err="1" smtClean="0"/>
              <a:t>next</a:t>
            </a:r>
            <a:r>
              <a:rPr lang="nb-NO" dirty="0" smtClean="0"/>
              <a:t> </a:t>
            </a:r>
            <a:r>
              <a:rPr lang="nb-NO" dirty="0" err="1" smtClean="0"/>
              <a:t>event</a:t>
            </a:r>
            <a:r>
              <a:rPr lang="nb-NO" dirty="0" smtClean="0"/>
              <a:t>, all </a:t>
            </a:r>
            <a:r>
              <a:rPr lang="nb-NO" dirty="0" err="1" smtClean="0"/>
              <a:t>products</a:t>
            </a:r>
            <a:r>
              <a:rPr lang="nb-NO" dirty="0" smtClean="0"/>
              <a:t> to be </a:t>
            </a:r>
            <a:r>
              <a:rPr lang="nb-NO" dirty="0" err="1" smtClean="0"/>
              <a:t>approved</a:t>
            </a:r>
            <a:r>
              <a:rPr lang="nb-NO" dirty="0" smtClean="0"/>
              <a:t> and </a:t>
            </a:r>
            <a:r>
              <a:rPr lang="nb-NO" dirty="0" err="1" smtClean="0"/>
              <a:t>published</a:t>
            </a:r>
            <a:r>
              <a:rPr lang="nb-NO" dirty="0" smtClean="0"/>
              <a:t> </a:t>
            </a:r>
            <a:r>
              <a:rPr lang="nb-NO" dirty="0" err="1" smtClean="0"/>
              <a:t>minium</a:t>
            </a:r>
            <a:r>
              <a:rPr lang="nb-NO" dirty="0" smtClean="0"/>
              <a:t> 72 </a:t>
            </a:r>
            <a:r>
              <a:rPr lang="nb-NO" dirty="0" err="1" smtClean="0"/>
              <a:t>hours</a:t>
            </a:r>
            <a:r>
              <a:rPr lang="nb-NO" dirty="0" smtClean="0"/>
              <a:t> (real world) </a:t>
            </a:r>
            <a:r>
              <a:rPr lang="nb-NO" dirty="0" err="1" smtClean="0"/>
              <a:t>hours</a:t>
            </a:r>
            <a:r>
              <a:rPr lang="nb-NO" dirty="0" smtClean="0"/>
              <a:t> from </a:t>
            </a:r>
            <a:r>
              <a:rPr lang="nb-NO" dirty="0" err="1" smtClean="0"/>
              <a:t>the</a:t>
            </a:r>
            <a:r>
              <a:rPr lang="nb-NO" dirty="0" smtClean="0"/>
              <a:t> </a:t>
            </a:r>
            <a:r>
              <a:rPr lang="nb-NO" dirty="0" err="1" smtClean="0"/>
              <a:t>event</a:t>
            </a:r>
            <a:endParaRPr lang="nb-NO" dirty="0"/>
          </a:p>
        </p:txBody>
      </p:sp>
      <p:pic>
        <p:nvPicPr>
          <p:cNvPr id="1026" name="Picture 2"/>
          <p:cNvPicPr>
            <a:picLocks noChangeAspect="1" noChangeArrowheads="1"/>
          </p:cNvPicPr>
          <p:nvPr/>
        </p:nvPicPr>
        <p:blipFill>
          <a:blip r:embed="rId2"/>
          <a:srcRect/>
          <a:stretch>
            <a:fillRect/>
          </a:stretch>
        </p:blipFill>
        <p:spPr bwMode="auto">
          <a:xfrm>
            <a:off x="5227899" y="1285866"/>
            <a:ext cx="3916101" cy="292895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Workflow</a:t>
            </a:r>
            <a:r>
              <a:rPr lang="nb-NO" dirty="0" smtClean="0"/>
              <a:t> </a:t>
            </a:r>
            <a:r>
              <a:rPr lang="nb-NO" dirty="0" err="1" smtClean="0"/>
              <a:t>suggestion</a:t>
            </a:r>
            <a:r>
              <a:rPr lang="nb-NO" dirty="0" smtClean="0"/>
              <a:t>? VIS</a:t>
            </a:r>
            <a:endParaRPr lang="nb-NO" dirty="0"/>
          </a:p>
        </p:txBody>
      </p:sp>
      <p:sp>
        <p:nvSpPr>
          <p:cNvPr id="3" name="Plassholder for innhold 2"/>
          <p:cNvSpPr>
            <a:spLocks noGrp="1"/>
          </p:cNvSpPr>
          <p:nvPr>
            <p:ph idx="1"/>
          </p:nvPr>
        </p:nvSpPr>
        <p:spPr/>
        <p:txBody>
          <a:bodyPr>
            <a:normAutofit fontScale="40000" lnSpcReduction="20000"/>
          </a:bodyPr>
          <a:lstStyle/>
          <a:p>
            <a:r>
              <a:rPr lang="nb-NO" dirty="0" smtClean="0"/>
              <a:t>An </a:t>
            </a:r>
            <a:r>
              <a:rPr lang="nb-NO" dirty="0" err="1" smtClean="0"/>
              <a:t>idea</a:t>
            </a:r>
            <a:r>
              <a:rPr lang="nb-NO" dirty="0" smtClean="0"/>
              <a:t> is to </a:t>
            </a:r>
            <a:r>
              <a:rPr lang="nb-NO" dirty="0" err="1" smtClean="0"/>
              <a:t>setup</a:t>
            </a:r>
            <a:r>
              <a:rPr lang="nb-NO" dirty="0" smtClean="0"/>
              <a:t> a form </a:t>
            </a:r>
            <a:r>
              <a:rPr lang="nb-NO" dirty="0" err="1" smtClean="0"/>
              <a:t>of</a:t>
            </a:r>
            <a:r>
              <a:rPr lang="nb-NO" dirty="0" smtClean="0"/>
              <a:t> </a:t>
            </a:r>
            <a:r>
              <a:rPr lang="nb-NO" dirty="0" err="1" smtClean="0"/>
              <a:t>workflow</a:t>
            </a:r>
            <a:r>
              <a:rPr lang="nb-NO" dirty="0" smtClean="0"/>
              <a:t> for VIS per </a:t>
            </a:r>
            <a:r>
              <a:rPr lang="nb-NO" dirty="0" err="1" smtClean="0"/>
              <a:t>event</a:t>
            </a:r>
            <a:r>
              <a:rPr lang="nb-NO" dirty="0" smtClean="0"/>
              <a:t>, taking it </a:t>
            </a:r>
            <a:r>
              <a:rPr lang="nb-NO" dirty="0" err="1" smtClean="0"/>
              <a:t>through</a:t>
            </a:r>
            <a:r>
              <a:rPr lang="nb-NO" dirty="0" smtClean="0"/>
              <a:t> </a:t>
            </a:r>
            <a:r>
              <a:rPr lang="nb-NO" dirty="0" err="1" smtClean="0"/>
              <a:t>various</a:t>
            </a:r>
            <a:r>
              <a:rPr lang="nb-NO" dirty="0" smtClean="0"/>
              <a:t> </a:t>
            </a:r>
            <a:r>
              <a:rPr lang="nb-NO" dirty="0" err="1" smtClean="0"/>
              <a:t>steps</a:t>
            </a:r>
            <a:r>
              <a:rPr lang="nb-NO" dirty="0" smtClean="0"/>
              <a:t> (</a:t>
            </a:r>
            <a:r>
              <a:rPr lang="nb-NO" dirty="0" err="1" smtClean="0"/>
              <a:t>different</a:t>
            </a:r>
            <a:r>
              <a:rPr lang="nb-NO" dirty="0" smtClean="0"/>
              <a:t> </a:t>
            </a:r>
            <a:r>
              <a:rPr lang="nb-NO" dirty="0" err="1" smtClean="0"/>
              <a:t>pages</a:t>
            </a:r>
            <a:r>
              <a:rPr lang="nb-NO" dirty="0" smtClean="0"/>
              <a:t>?)</a:t>
            </a:r>
          </a:p>
          <a:p>
            <a:pPr lvl="1"/>
            <a:r>
              <a:rPr lang="nb-NO" dirty="0" err="1" smtClean="0"/>
              <a:t>Rationale</a:t>
            </a:r>
            <a:r>
              <a:rPr lang="nb-NO" dirty="0" smtClean="0"/>
              <a:t> is to </a:t>
            </a:r>
            <a:r>
              <a:rPr lang="nb-NO" dirty="0" err="1" smtClean="0"/>
              <a:t>streamline</a:t>
            </a:r>
            <a:r>
              <a:rPr lang="nb-NO" dirty="0" smtClean="0"/>
              <a:t> </a:t>
            </a:r>
            <a:r>
              <a:rPr lang="nb-NO" dirty="0" err="1" smtClean="0"/>
              <a:t>the</a:t>
            </a:r>
            <a:r>
              <a:rPr lang="nb-NO" dirty="0" smtClean="0"/>
              <a:t> </a:t>
            </a:r>
            <a:r>
              <a:rPr lang="nb-NO" dirty="0" err="1" smtClean="0"/>
              <a:t>process</a:t>
            </a:r>
            <a:r>
              <a:rPr lang="nb-NO" dirty="0" smtClean="0"/>
              <a:t>, </a:t>
            </a:r>
            <a:r>
              <a:rPr lang="nb-NO" dirty="0" err="1" smtClean="0"/>
              <a:t>giving</a:t>
            </a:r>
            <a:r>
              <a:rPr lang="nb-NO" dirty="0" smtClean="0"/>
              <a:t> </a:t>
            </a:r>
            <a:r>
              <a:rPr lang="nb-NO" dirty="0" err="1" smtClean="0"/>
              <a:t>the</a:t>
            </a:r>
            <a:r>
              <a:rPr lang="nb-NO" dirty="0" smtClean="0"/>
              <a:t> </a:t>
            </a:r>
            <a:r>
              <a:rPr lang="nb-NO" dirty="0" err="1" smtClean="0"/>
              <a:t>tools</a:t>
            </a:r>
            <a:r>
              <a:rPr lang="nb-NO" dirty="0" smtClean="0"/>
              <a:t> to support </a:t>
            </a:r>
            <a:r>
              <a:rPr lang="nb-NO" dirty="0" err="1" smtClean="0"/>
              <a:t>the</a:t>
            </a:r>
            <a:r>
              <a:rPr lang="nb-NO" dirty="0" smtClean="0"/>
              <a:t> </a:t>
            </a:r>
            <a:r>
              <a:rPr lang="nb-NO" dirty="0" err="1" smtClean="0"/>
              <a:t>process</a:t>
            </a:r>
            <a:r>
              <a:rPr lang="nb-NO" dirty="0" smtClean="0"/>
              <a:t>, and </a:t>
            </a:r>
            <a:r>
              <a:rPr lang="nb-NO" dirty="0" err="1" smtClean="0"/>
              <a:t>avoid</a:t>
            </a:r>
            <a:r>
              <a:rPr lang="nb-NO" dirty="0" smtClean="0"/>
              <a:t> time </a:t>
            </a:r>
            <a:r>
              <a:rPr lang="nb-NO" dirty="0" err="1" smtClean="0"/>
              <a:t>on</a:t>
            </a:r>
            <a:r>
              <a:rPr lang="nb-NO" dirty="0" smtClean="0"/>
              <a:t> formatting and </a:t>
            </a:r>
            <a:r>
              <a:rPr lang="nb-NO" dirty="0" err="1" smtClean="0"/>
              <a:t>finding</a:t>
            </a:r>
            <a:r>
              <a:rPr lang="nb-NO" dirty="0" smtClean="0"/>
              <a:t> </a:t>
            </a:r>
            <a:r>
              <a:rPr lang="nb-NO" dirty="0" err="1" smtClean="0"/>
              <a:t>information</a:t>
            </a:r>
            <a:r>
              <a:rPr lang="nb-NO" dirty="0" smtClean="0"/>
              <a:t>. </a:t>
            </a:r>
            <a:r>
              <a:rPr lang="nb-NO" dirty="0" err="1" smtClean="0"/>
              <a:t>Focus</a:t>
            </a:r>
            <a:r>
              <a:rPr lang="nb-NO" dirty="0" smtClean="0"/>
              <a:t> is spent </a:t>
            </a:r>
            <a:r>
              <a:rPr lang="nb-NO" dirty="0" err="1" smtClean="0"/>
              <a:t>on</a:t>
            </a:r>
            <a:r>
              <a:rPr lang="nb-NO" dirty="0" smtClean="0"/>
              <a:t> planning and </a:t>
            </a:r>
            <a:r>
              <a:rPr lang="nb-NO" dirty="0" err="1" smtClean="0"/>
              <a:t>how</a:t>
            </a:r>
            <a:r>
              <a:rPr lang="nb-NO" dirty="0" smtClean="0"/>
              <a:t> to </a:t>
            </a:r>
            <a:r>
              <a:rPr lang="nb-NO" dirty="0" err="1" smtClean="0"/>
              <a:t>solve</a:t>
            </a:r>
            <a:r>
              <a:rPr lang="nb-NO" dirty="0" smtClean="0"/>
              <a:t> it. </a:t>
            </a:r>
            <a:r>
              <a:rPr lang="nb-NO" dirty="0" err="1" smtClean="0"/>
              <a:t>Website</a:t>
            </a:r>
            <a:r>
              <a:rPr lang="nb-NO" dirty="0" smtClean="0"/>
              <a:t> supports </a:t>
            </a:r>
            <a:r>
              <a:rPr lang="nb-NO" dirty="0" err="1" smtClean="0"/>
              <a:t>with</a:t>
            </a:r>
            <a:r>
              <a:rPr lang="nb-NO" dirty="0" smtClean="0"/>
              <a:t> </a:t>
            </a:r>
            <a:r>
              <a:rPr lang="nb-NO" dirty="0" err="1" smtClean="0"/>
              <a:t>the</a:t>
            </a:r>
            <a:r>
              <a:rPr lang="nb-NO" dirty="0" smtClean="0"/>
              <a:t> </a:t>
            </a:r>
            <a:r>
              <a:rPr lang="nb-NO" dirty="0" err="1" smtClean="0"/>
              <a:t>process</a:t>
            </a:r>
            <a:endParaRPr lang="nb-NO" dirty="0" smtClean="0"/>
          </a:p>
          <a:p>
            <a:r>
              <a:rPr lang="nb-NO" dirty="0" err="1" smtClean="0"/>
              <a:t>Ideally</a:t>
            </a:r>
            <a:r>
              <a:rPr lang="nb-NO" dirty="0" smtClean="0"/>
              <a:t> </a:t>
            </a:r>
            <a:r>
              <a:rPr lang="nb-NO" dirty="0" err="1" smtClean="0"/>
              <a:t>one</a:t>
            </a:r>
            <a:r>
              <a:rPr lang="nb-NO" dirty="0" smtClean="0"/>
              <a:t> </a:t>
            </a:r>
            <a:r>
              <a:rPr lang="nb-NO" dirty="0" err="1" smtClean="0"/>
              <a:t>such</a:t>
            </a:r>
            <a:r>
              <a:rPr lang="nb-NO" dirty="0" smtClean="0"/>
              <a:t> </a:t>
            </a:r>
            <a:r>
              <a:rPr lang="nb-NO" dirty="0" err="1" smtClean="0"/>
              <a:t>workflow</a:t>
            </a:r>
            <a:r>
              <a:rPr lang="nb-NO" dirty="0" smtClean="0"/>
              <a:t> is </a:t>
            </a:r>
            <a:r>
              <a:rPr lang="nb-NO" dirty="0" err="1" smtClean="0"/>
              <a:t>availeble</a:t>
            </a:r>
            <a:r>
              <a:rPr lang="nb-NO" dirty="0" smtClean="0"/>
              <a:t> per </a:t>
            </a:r>
            <a:r>
              <a:rPr lang="nb-NO" dirty="0" err="1" smtClean="0"/>
              <a:t>event</a:t>
            </a:r>
            <a:r>
              <a:rPr lang="nb-NO" dirty="0" smtClean="0"/>
              <a:t> (ATO </a:t>
            </a:r>
            <a:r>
              <a:rPr lang="nb-NO" dirty="0" err="1" smtClean="0"/>
              <a:t>day</a:t>
            </a:r>
            <a:r>
              <a:rPr lang="nb-NO" dirty="0" smtClean="0"/>
              <a:t>), so </a:t>
            </a:r>
            <a:r>
              <a:rPr lang="nb-NO" dirty="0" err="1" smtClean="0"/>
              <a:t>there</a:t>
            </a:r>
            <a:r>
              <a:rPr lang="nb-NO" dirty="0" smtClean="0"/>
              <a:t> is </a:t>
            </a:r>
            <a:r>
              <a:rPr lang="nb-NO" dirty="0" err="1" smtClean="0"/>
              <a:t>tracability</a:t>
            </a:r>
            <a:r>
              <a:rPr lang="nb-NO" dirty="0" smtClean="0"/>
              <a:t>, and </a:t>
            </a:r>
            <a:r>
              <a:rPr lang="nb-NO" dirty="0" err="1" smtClean="0"/>
              <a:t>one</a:t>
            </a:r>
            <a:r>
              <a:rPr lang="nb-NO" dirty="0" smtClean="0"/>
              <a:t> </a:t>
            </a:r>
            <a:r>
              <a:rPr lang="nb-NO" dirty="0" err="1" smtClean="0"/>
              <a:t>can</a:t>
            </a:r>
            <a:r>
              <a:rPr lang="nb-NO" dirty="0" smtClean="0"/>
              <a:t> </a:t>
            </a:r>
            <a:r>
              <a:rPr lang="nb-NO" dirty="0" err="1" smtClean="0"/>
              <a:t>go</a:t>
            </a:r>
            <a:r>
              <a:rPr lang="nb-NO" dirty="0" smtClean="0"/>
              <a:t> back and </a:t>
            </a:r>
            <a:r>
              <a:rPr lang="nb-NO" dirty="0" err="1" smtClean="0"/>
              <a:t>look</a:t>
            </a:r>
            <a:r>
              <a:rPr lang="nb-NO" dirty="0" smtClean="0"/>
              <a:t> at </a:t>
            </a:r>
            <a:r>
              <a:rPr lang="nb-NO" dirty="0" err="1" smtClean="0"/>
              <a:t>previous</a:t>
            </a:r>
            <a:r>
              <a:rPr lang="nb-NO" dirty="0" smtClean="0"/>
              <a:t> </a:t>
            </a:r>
            <a:r>
              <a:rPr lang="nb-NO" dirty="0" err="1" smtClean="0"/>
              <a:t>steps</a:t>
            </a:r>
            <a:r>
              <a:rPr lang="nb-NO" dirty="0" smtClean="0"/>
              <a:t> </a:t>
            </a:r>
            <a:r>
              <a:rPr lang="nb-NO" dirty="0" err="1" smtClean="0"/>
              <a:t>if</a:t>
            </a:r>
            <a:r>
              <a:rPr lang="nb-NO" dirty="0" smtClean="0"/>
              <a:t> </a:t>
            </a:r>
            <a:r>
              <a:rPr lang="nb-NO" dirty="0" err="1" smtClean="0"/>
              <a:t>needed</a:t>
            </a:r>
            <a:endParaRPr lang="nb-NO" dirty="0" smtClean="0"/>
          </a:p>
          <a:p>
            <a:r>
              <a:rPr lang="nb-NO" dirty="0" err="1" smtClean="0"/>
              <a:t>Endstate</a:t>
            </a:r>
            <a:r>
              <a:rPr lang="nb-NO" dirty="0" smtClean="0"/>
              <a:t> </a:t>
            </a:r>
            <a:r>
              <a:rPr lang="nb-NO" dirty="0" err="1" smtClean="0"/>
              <a:t>of</a:t>
            </a:r>
            <a:r>
              <a:rPr lang="nb-NO" dirty="0" smtClean="0"/>
              <a:t> </a:t>
            </a:r>
            <a:r>
              <a:rPr lang="nb-NO" dirty="0" err="1" smtClean="0"/>
              <a:t>the</a:t>
            </a:r>
            <a:r>
              <a:rPr lang="nb-NO" dirty="0" smtClean="0"/>
              <a:t> </a:t>
            </a:r>
            <a:r>
              <a:rPr lang="nb-NO" dirty="0" err="1" smtClean="0"/>
              <a:t>workflow</a:t>
            </a:r>
            <a:r>
              <a:rPr lang="nb-NO" dirty="0" smtClean="0"/>
              <a:t> is a </a:t>
            </a:r>
            <a:r>
              <a:rPr lang="nb-NO" dirty="0" err="1" smtClean="0"/>
              <a:t>updated</a:t>
            </a:r>
            <a:r>
              <a:rPr lang="nb-NO" dirty="0" smtClean="0"/>
              <a:t> master </a:t>
            </a:r>
            <a:r>
              <a:rPr lang="nb-NO" dirty="0" err="1" smtClean="0"/>
              <a:t>reported</a:t>
            </a:r>
            <a:r>
              <a:rPr lang="nb-NO" dirty="0" smtClean="0"/>
              <a:t> </a:t>
            </a:r>
            <a:r>
              <a:rPr lang="nb-NO" dirty="0" err="1" smtClean="0"/>
              <a:t>information</a:t>
            </a:r>
            <a:r>
              <a:rPr lang="nb-NO" dirty="0" smtClean="0"/>
              <a:t> </a:t>
            </a:r>
            <a:r>
              <a:rPr lang="nb-NO" dirty="0" err="1" smtClean="0"/>
              <a:t>table</a:t>
            </a:r>
            <a:r>
              <a:rPr lang="nb-NO" dirty="0" smtClean="0"/>
              <a:t> (</a:t>
            </a:r>
            <a:r>
              <a:rPr lang="nb-NO" dirty="0" err="1" smtClean="0"/>
              <a:t>which</a:t>
            </a:r>
            <a:r>
              <a:rPr lang="nb-NO" dirty="0" smtClean="0"/>
              <a:t> </a:t>
            </a:r>
            <a:r>
              <a:rPr lang="nb-NO" dirty="0" err="1" smtClean="0"/>
              <a:t>contain</a:t>
            </a:r>
            <a:r>
              <a:rPr lang="nb-NO" dirty="0" smtClean="0"/>
              <a:t> all </a:t>
            </a:r>
            <a:r>
              <a:rPr lang="nb-NO" dirty="0" err="1" smtClean="0"/>
              <a:t>reported</a:t>
            </a:r>
            <a:r>
              <a:rPr lang="nb-NO" dirty="0" smtClean="0"/>
              <a:t> </a:t>
            </a:r>
            <a:r>
              <a:rPr lang="nb-NO" dirty="0" err="1" smtClean="0"/>
              <a:t>information/intelligence</a:t>
            </a:r>
            <a:r>
              <a:rPr lang="nb-NO" dirty="0" smtClean="0"/>
              <a:t> and BDA), </a:t>
            </a:r>
            <a:r>
              <a:rPr lang="nb-NO" dirty="0" err="1" smtClean="0"/>
              <a:t>Intelligence</a:t>
            </a:r>
            <a:r>
              <a:rPr lang="nb-NO" dirty="0" smtClean="0"/>
              <a:t> </a:t>
            </a:r>
            <a:r>
              <a:rPr lang="nb-NO" dirty="0" err="1" smtClean="0"/>
              <a:t>summary’s</a:t>
            </a:r>
            <a:r>
              <a:rPr lang="nb-NO" dirty="0" smtClean="0"/>
              <a:t> </a:t>
            </a:r>
            <a:r>
              <a:rPr lang="nb-NO" dirty="0" err="1" smtClean="0"/>
              <a:t>produced</a:t>
            </a:r>
            <a:r>
              <a:rPr lang="nb-NO" dirty="0" smtClean="0"/>
              <a:t>, </a:t>
            </a:r>
            <a:r>
              <a:rPr lang="nb-NO" dirty="0" err="1" smtClean="0"/>
              <a:t>combatflite</a:t>
            </a:r>
            <a:r>
              <a:rPr lang="nb-NO" dirty="0" smtClean="0"/>
              <a:t> </a:t>
            </a:r>
            <a:r>
              <a:rPr lang="nb-NO" dirty="0" err="1" smtClean="0"/>
              <a:t>threat</a:t>
            </a:r>
            <a:r>
              <a:rPr lang="nb-NO" dirty="0" smtClean="0"/>
              <a:t> file </a:t>
            </a:r>
            <a:r>
              <a:rPr lang="nb-NO" dirty="0" err="1" smtClean="0"/>
              <a:t>updated</a:t>
            </a:r>
            <a:r>
              <a:rPr lang="nb-NO" dirty="0" smtClean="0"/>
              <a:t>, Input to TST </a:t>
            </a:r>
            <a:r>
              <a:rPr lang="nb-NO" dirty="0" err="1" smtClean="0"/>
              <a:t>matrix</a:t>
            </a:r>
            <a:r>
              <a:rPr lang="nb-NO" dirty="0" smtClean="0"/>
              <a:t> and JPTL </a:t>
            </a:r>
            <a:r>
              <a:rPr lang="nb-NO" dirty="0" err="1" smtClean="0"/>
              <a:t>provided</a:t>
            </a:r>
            <a:r>
              <a:rPr lang="nb-NO" dirty="0" smtClean="0"/>
              <a:t> to </a:t>
            </a:r>
            <a:r>
              <a:rPr lang="nb-NO" dirty="0" err="1" smtClean="0"/>
              <a:t>JFACC’s</a:t>
            </a:r>
            <a:r>
              <a:rPr lang="nb-NO" dirty="0" smtClean="0"/>
              <a:t> </a:t>
            </a:r>
            <a:r>
              <a:rPr lang="nb-NO" dirty="0" err="1" smtClean="0"/>
              <a:t>workflow</a:t>
            </a:r>
            <a:r>
              <a:rPr lang="nb-NO" dirty="0" smtClean="0"/>
              <a:t>, </a:t>
            </a:r>
            <a:r>
              <a:rPr lang="nb-NO" dirty="0" err="1" smtClean="0"/>
              <a:t>intelligence</a:t>
            </a:r>
            <a:r>
              <a:rPr lang="nb-NO" dirty="0" smtClean="0"/>
              <a:t> gaps </a:t>
            </a:r>
            <a:r>
              <a:rPr lang="nb-NO" dirty="0" err="1" smtClean="0"/>
              <a:t>identified</a:t>
            </a:r>
            <a:r>
              <a:rPr lang="nb-NO" dirty="0" smtClean="0"/>
              <a:t> and </a:t>
            </a:r>
            <a:r>
              <a:rPr lang="nb-NO" dirty="0" err="1" smtClean="0"/>
              <a:t>forwarded</a:t>
            </a:r>
            <a:r>
              <a:rPr lang="nb-NO" dirty="0" smtClean="0"/>
              <a:t> as ICR to JFACC for </a:t>
            </a:r>
            <a:r>
              <a:rPr lang="nb-NO" dirty="0" err="1" smtClean="0"/>
              <a:t>addition</a:t>
            </a:r>
            <a:r>
              <a:rPr lang="nb-NO" dirty="0" smtClean="0"/>
              <a:t> to </a:t>
            </a:r>
            <a:r>
              <a:rPr lang="nb-NO" dirty="0" err="1" smtClean="0"/>
              <a:t>the</a:t>
            </a:r>
            <a:r>
              <a:rPr lang="nb-NO" dirty="0" smtClean="0"/>
              <a:t> ATO for relevant </a:t>
            </a:r>
            <a:r>
              <a:rPr lang="nb-NO" dirty="0" err="1" smtClean="0"/>
              <a:t>flights</a:t>
            </a:r>
            <a:endParaRPr lang="nb-NO" dirty="0" smtClean="0"/>
          </a:p>
          <a:p>
            <a:r>
              <a:rPr lang="nb-NO" dirty="0" err="1" smtClean="0"/>
              <a:t>Example</a:t>
            </a:r>
            <a:r>
              <a:rPr lang="nb-NO" dirty="0" smtClean="0"/>
              <a:t>:</a:t>
            </a:r>
          </a:p>
          <a:p>
            <a:pPr lvl="1"/>
            <a:r>
              <a:rPr lang="nb-NO" dirty="0" err="1" smtClean="0"/>
              <a:t>Step</a:t>
            </a:r>
            <a:r>
              <a:rPr lang="nb-NO" dirty="0" smtClean="0"/>
              <a:t> 1: Make sure all </a:t>
            </a:r>
            <a:r>
              <a:rPr lang="nb-NO" dirty="0" err="1" smtClean="0"/>
              <a:t>AAR’s</a:t>
            </a:r>
            <a:r>
              <a:rPr lang="nb-NO" dirty="0" smtClean="0"/>
              <a:t> </a:t>
            </a:r>
            <a:r>
              <a:rPr lang="nb-NO" dirty="0" err="1" smtClean="0"/>
              <a:t>are</a:t>
            </a:r>
            <a:r>
              <a:rPr lang="nb-NO" dirty="0" smtClean="0"/>
              <a:t> </a:t>
            </a:r>
            <a:r>
              <a:rPr lang="nb-NO" dirty="0" err="1" smtClean="0"/>
              <a:t>filled</a:t>
            </a:r>
            <a:r>
              <a:rPr lang="nb-NO" dirty="0" smtClean="0"/>
              <a:t> </a:t>
            </a:r>
            <a:r>
              <a:rPr lang="nb-NO" dirty="0" err="1" smtClean="0"/>
              <a:t>out</a:t>
            </a:r>
            <a:endParaRPr lang="nb-NO" dirty="0" smtClean="0"/>
          </a:p>
          <a:p>
            <a:pPr lvl="1"/>
            <a:r>
              <a:rPr lang="nb-NO" dirty="0" err="1" smtClean="0"/>
              <a:t>Step</a:t>
            </a:r>
            <a:r>
              <a:rPr lang="nb-NO" dirty="0" smtClean="0"/>
              <a:t> 2: </a:t>
            </a:r>
            <a:r>
              <a:rPr lang="nb-NO" dirty="0" err="1" smtClean="0"/>
              <a:t>Export</a:t>
            </a:r>
            <a:r>
              <a:rPr lang="nb-NO" dirty="0" smtClean="0"/>
              <a:t> </a:t>
            </a:r>
            <a:r>
              <a:rPr lang="nb-NO" dirty="0" err="1" smtClean="0"/>
              <a:t>information</a:t>
            </a:r>
            <a:r>
              <a:rPr lang="nb-NO" dirty="0" smtClean="0"/>
              <a:t> from </a:t>
            </a:r>
            <a:r>
              <a:rPr lang="nb-NO" dirty="0" err="1" smtClean="0"/>
              <a:t>AAR’s</a:t>
            </a:r>
            <a:r>
              <a:rPr lang="nb-NO" dirty="0" smtClean="0"/>
              <a:t> (</a:t>
            </a:r>
            <a:r>
              <a:rPr lang="nb-NO" dirty="0" err="1" smtClean="0"/>
              <a:t>Reported</a:t>
            </a:r>
            <a:r>
              <a:rPr lang="nb-NO" dirty="0" smtClean="0"/>
              <a:t> </a:t>
            </a:r>
            <a:r>
              <a:rPr lang="nb-NO" dirty="0" err="1" smtClean="0"/>
              <a:t>information/intelligence</a:t>
            </a:r>
            <a:r>
              <a:rPr lang="nb-NO" dirty="0" smtClean="0"/>
              <a:t> and BDA) to </a:t>
            </a:r>
            <a:r>
              <a:rPr lang="nb-NO" dirty="0" err="1" smtClean="0"/>
              <a:t>reported</a:t>
            </a:r>
            <a:r>
              <a:rPr lang="nb-NO" dirty="0" smtClean="0"/>
              <a:t> </a:t>
            </a:r>
            <a:r>
              <a:rPr lang="nb-NO" dirty="0" err="1" smtClean="0"/>
              <a:t>information</a:t>
            </a:r>
            <a:r>
              <a:rPr lang="nb-NO" dirty="0" smtClean="0"/>
              <a:t> </a:t>
            </a:r>
            <a:r>
              <a:rPr lang="nb-NO" dirty="0" err="1" smtClean="0"/>
              <a:t>masterlist/table</a:t>
            </a:r>
            <a:endParaRPr lang="nb-NO" dirty="0" smtClean="0"/>
          </a:p>
          <a:p>
            <a:pPr lvl="1"/>
            <a:r>
              <a:rPr lang="nb-NO" dirty="0" err="1" smtClean="0"/>
              <a:t>Step</a:t>
            </a:r>
            <a:r>
              <a:rPr lang="nb-NO" dirty="0" smtClean="0"/>
              <a:t> 3: </a:t>
            </a:r>
            <a:r>
              <a:rPr lang="nb-NO" dirty="0" err="1" smtClean="0"/>
              <a:t>Review</a:t>
            </a:r>
            <a:r>
              <a:rPr lang="nb-NO" dirty="0" smtClean="0"/>
              <a:t> </a:t>
            </a:r>
            <a:r>
              <a:rPr lang="nb-NO" dirty="0" err="1" smtClean="0"/>
              <a:t>information</a:t>
            </a:r>
            <a:r>
              <a:rPr lang="nb-NO" dirty="0" smtClean="0"/>
              <a:t> in </a:t>
            </a:r>
            <a:r>
              <a:rPr lang="nb-NO" dirty="0" err="1" smtClean="0"/>
              <a:t>reported</a:t>
            </a:r>
            <a:r>
              <a:rPr lang="nb-NO" dirty="0" smtClean="0"/>
              <a:t> </a:t>
            </a:r>
            <a:r>
              <a:rPr lang="nb-NO" dirty="0" err="1" smtClean="0"/>
              <a:t>information</a:t>
            </a:r>
            <a:r>
              <a:rPr lang="nb-NO" dirty="0" smtClean="0"/>
              <a:t> </a:t>
            </a:r>
            <a:r>
              <a:rPr lang="nb-NO" dirty="0" err="1" smtClean="0"/>
              <a:t>masterlist/table</a:t>
            </a:r>
            <a:r>
              <a:rPr lang="nb-NO" dirty="0" smtClean="0"/>
              <a:t> (to make sure </a:t>
            </a:r>
            <a:r>
              <a:rPr lang="nb-NO" dirty="0" err="1" smtClean="0"/>
              <a:t>there</a:t>
            </a:r>
            <a:r>
              <a:rPr lang="nb-NO" dirty="0" smtClean="0"/>
              <a:t> </a:t>
            </a:r>
            <a:r>
              <a:rPr lang="nb-NO" dirty="0" err="1" smtClean="0"/>
              <a:t>are</a:t>
            </a:r>
            <a:r>
              <a:rPr lang="nb-NO" dirty="0" smtClean="0"/>
              <a:t> </a:t>
            </a:r>
            <a:r>
              <a:rPr lang="nb-NO" dirty="0" err="1" smtClean="0"/>
              <a:t>no</a:t>
            </a:r>
            <a:r>
              <a:rPr lang="nb-NO" dirty="0" smtClean="0"/>
              <a:t> </a:t>
            </a:r>
            <a:r>
              <a:rPr lang="nb-NO" dirty="0" err="1" smtClean="0"/>
              <a:t>errors</a:t>
            </a:r>
            <a:r>
              <a:rPr lang="nb-NO" dirty="0" smtClean="0"/>
              <a:t>, and </a:t>
            </a:r>
            <a:r>
              <a:rPr lang="nb-NO" dirty="0" err="1" smtClean="0"/>
              <a:t>the</a:t>
            </a:r>
            <a:r>
              <a:rPr lang="nb-NO" dirty="0" smtClean="0"/>
              <a:t> file is </a:t>
            </a:r>
            <a:r>
              <a:rPr lang="nb-NO" dirty="0" err="1" smtClean="0"/>
              <a:t>ready</a:t>
            </a:r>
            <a:r>
              <a:rPr lang="nb-NO" dirty="0" smtClean="0"/>
              <a:t> to be </a:t>
            </a:r>
            <a:r>
              <a:rPr lang="nb-NO" dirty="0" err="1" smtClean="0"/>
              <a:t>exported</a:t>
            </a:r>
            <a:r>
              <a:rPr lang="nb-NO" dirty="0" smtClean="0"/>
              <a:t>)</a:t>
            </a:r>
          </a:p>
          <a:p>
            <a:pPr lvl="1"/>
            <a:r>
              <a:rPr lang="nb-NO" dirty="0" err="1" smtClean="0"/>
              <a:t>Step</a:t>
            </a:r>
            <a:r>
              <a:rPr lang="nb-NO" dirty="0" smtClean="0"/>
              <a:t> 4: </a:t>
            </a:r>
            <a:r>
              <a:rPr lang="nb-NO" dirty="0" err="1" smtClean="0"/>
              <a:t>Export</a:t>
            </a:r>
            <a:r>
              <a:rPr lang="nb-NO" dirty="0" smtClean="0"/>
              <a:t> from </a:t>
            </a:r>
            <a:r>
              <a:rPr lang="nb-NO" dirty="0" err="1" smtClean="0"/>
              <a:t>reported</a:t>
            </a:r>
            <a:r>
              <a:rPr lang="nb-NO" dirty="0" smtClean="0"/>
              <a:t> </a:t>
            </a:r>
            <a:r>
              <a:rPr lang="nb-NO" dirty="0" err="1" smtClean="0"/>
              <a:t>information</a:t>
            </a:r>
            <a:r>
              <a:rPr lang="nb-NO" dirty="0" smtClean="0"/>
              <a:t> </a:t>
            </a:r>
            <a:r>
              <a:rPr lang="nb-NO" dirty="0" err="1" smtClean="0"/>
              <a:t>masterlist/table</a:t>
            </a:r>
            <a:r>
              <a:rPr lang="nb-NO" dirty="0" smtClean="0"/>
              <a:t> to a file </a:t>
            </a:r>
            <a:r>
              <a:rPr lang="nb-NO" dirty="0" err="1" smtClean="0"/>
              <a:t>that</a:t>
            </a:r>
            <a:r>
              <a:rPr lang="nb-NO" dirty="0" smtClean="0"/>
              <a:t> </a:t>
            </a:r>
            <a:r>
              <a:rPr lang="nb-NO" dirty="0" err="1" smtClean="0"/>
              <a:t>can</a:t>
            </a:r>
            <a:r>
              <a:rPr lang="nb-NO" dirty="0" smtClean="0"/>
              <a:t> be </a:t>
            </a:r>
            <a:r>
              <a:rPr lang="nb-NO" dirty="0" err="1" smtClean="0"/>
              <a:t>opened</a:t>
            </a:r>
            <a:r>
              <a:rPr lang="nb-NO" dirty="0" smtClean="0"/>
              <a:t> in </a:t>
            </a:r>
            <a:r>
              <a:rPr lang="nb-NO" dirty="0" err="1" smtClean="0"/>
              <a:t>CombatFlite</a:t>
            </a:r>
            <a:r>
              <a:rPr lang="nb-NO" dirty="0" smtClean="0"/>
              <a:t>. </a:t>
            </a:r>
            <a:r>
              <a:rPr lang="nb-NO" dirty="0" err="1" smtClean="0"/>
              <a:t>Gives</a:t>
            </a:r>
            <a:r>
              <a:rPr lang="nb-NO" dirty="0" smtClean="0"/>
              <a:t> locations for all </a:t>
            </a:r>
            <a:r>
              <a:rPr lang="nb-NO" dirty="0" err="1" smtClean="0"/>
              <a:t>observations</a:t>
            </a:r>
            <a:r>
              <a:rPr lang="nb-NO" dirty="0" smtClean="0"/>
              <a:t> and BDA from </a:t>
            </a:r>
            <a:r>
              <a:rPr lang="nb-NO" dirty="0" err="1" smtClean="0"/>
              <a:t>the</a:t>
            </a:r>
            <a:r>
              <a:rPr lang="nb-NO" dirty="0" smtClean="0"/>
              <a:t> AAR</a:t>
            </a:r>
          </a:p>
          <a:p>
            <a:pPr lvl="1"/>
            <a:r>
              <a:rPr lang="nb-NO" dirty="0" err="1" smtClean="0"/>
              <a:t>Step</a:t>
            </a:r>
            <a:r>
              <a:rPr lang="nb-NO" dirty="0" smtClean="0"/>
              <a:t> 5: </a:t>
            </a:r>
            <a:r>
              <a:rPr lang="nb-NO" dirty="0" err="1" smtClean="0"/>
              <a:t>Write</a:t>
            </a:r>
            <a:r>
              <a:rPr lang="nb-NO" dirty="0" smtClean="0"/>
              <a:t> INTSUM (</a:t>
            </a:r>
            <a:r>
              <a:rPr lang="nb-NO" dirty="0" err="1" smtClean="0"/>
              <a:t>Freetext</a:t>
            </a:r>
            <a:r>
              <a:rPr lang="nb-NO" dirty="0" smtClean="0"/>
              <a:t> </a:t>
            </a:r>
            <a:r>
              <a:rPr lang="nb-NO" dirty="0" err="1" smtClean="0"/>
              <a:t>on</a:t>
            </a:r>
            <a:r>
              <a:rPr lang="nb-NO" dirty="0" smtClean="0"/>
              <a:t> </a:t>
            </a:r>
            <a:r>
              <a:rPr lang="nb-NO" dirty="0" err="1" smtClean="0"/>
              <a:t>website</a:t>
            </a:r>
            <a:r>
              <a:rPr lang="nb-NO" dirty="0" smtClean="0"/>
              <a:t>)</a:t>
            </a:r>
          </a:p>
          <a:p>
            <a:pPr lvl="1"/>
            <a:r>
              <a:rPr lang="nb-NO" dirty="0" err="1" smtClean="0"/>
              <a:t>Step</a:t>
            </a:r>
            <a:r>
              <a:rPr lang="nb-NO" dirty="0" smtClean="0"/>
              <a:t> 6: </a:t>
            </a:r>
            <a:r>
              <a:rPr lang="nb-NO" dirty="0" err="1" smtClean="0"/>
              <a:t>Update</a:t>
            </a:r>
            <a:r>
              <a:rPr lang="nb-NO" dirty="0" smtClean="0"/>
              <a:t> </a:t>
            </a:r>
            <a:r>
              <a:rPr lang="nb-NO" dirty="0" err="1" smtClean="0"/>
              <a:t>Information</a:t>
            </a:r>
            <a:r>
              <a:rPr lang="nb-NO" dirty="0" smtClean="0"/>
              <a:t> </a:t>
            </a:r>
            <a:r>
              <a:rPr lang="nb-NO" dirty="0" err="1" smtClean="0"/>
              <a:t>Requirements</a:t>
            </a:r>
            <a:r>
              <a:rPr lang="nb-NO" dirty="0" smtClean="0"/>
              <a:t> (</a:t>
            </a:r>
            <a:r>
              <a:rPr lang="nb-NO" dirty="0" err="1" smtClean="0"/>
              <a:t>what</a:t>
            </a:r>
            <a:r>
              <a:rPr lang="nb-NO" dirty="0" smtClean="0"/>
              <a:t> </a:t>
            </a:r>
            <a:r>
              <a:rPr lang="nb-NO" dirty="0" err="1" smtClean="0"/>
              <a:t>intelligence</a:t>
            </a:r>
            <a:r>
              <a:rPr lang="nb-NO" dirty="0" smtClean="0"/>
              <a:t> gaps / </a:t>
            </a:r>
            <a:r>
              <a:rPr lang="nb-NO" dirty="0" err="1" smtClean="0"/>
              <a:t>questions</a:t>
            </a:r>
            <a:r>
              <a:rPr lang="nb-NO" dirty="0" smtClean="0"/>
              <a:t> </a:t>
            </a:r>
            <a:r>
              <a:rPr lang="nb-NO" dirty="0" err="1" smtClean="0"/>
              <a:t>are</a:t>
            </a:r>
            <a:r>
              <a:rPr lang="nb-NO" dirty="0" smtClean="0"/>
              <a:t> still </a:t>
            </a:r>
            <a:r>
              <a:rPr lang="nb-NO" dirty="0" err="1" smtClean="0"/>
              <a:t>unanswered</a:t>
            </a:r>
            <a:r>
              <a:rPr lang="nb-NO" dirty="0" smtClean="0"/>
              <a:t>)</a:t>
            </a:r>
            <a:endParaRPr lang="nb-NO" dirty="0" smtClean="0"/>
          </a:p>
          <a:p>
            <a:pPr lvl="1"/>
            <a:r>
              <a:rPr lang="nb-NO" dirty="0" err="1" smtClean="0"/>
              <a:t>Step</a:t>
            </a:r>
            <a:r>
              <a:rPr lang="nb-NO" dirty="0" smtClean="0"/>
              <a:t> </a:t>
            </a:r>
            <a:r>
              <a:rPr lang="nb-NO" dirty="0" smtClean="0"/>
              <a:t>7: </a:t>
            </a:r>
            <a:r>
              <a:rPr lang="nb-NO" dirty="0" smtClean="0"/>
              <a:t>Suggest targets for JPTL</a:t>
            </a:r>
          </a:p>
          <a:p>
            <a:pPr lvl="1"/>
            <a:r>
              <a:rPr lang="nb-NO" dirty="0" err="1" smtClean="0"/>
              <a:t>Step</a:t>
            </a:r>
            <a:r>
              <a:rPr lang="nb-NO" dirty="0" smtClean="0"/>
              <a:t> </a:t>
            </a:r>
            <a:r>
              <a:rPr lang="nb-NO" dirty="0" smtClean="0"/>
              <a:t>8: </a:t>
            </a:r>
            <a:r>
              <a:rPr lang="nb-NO" dirty="0" err="1" smtClean="0"/>
              <a:t>Suggets</a:t>
            </a:r>
            <a:r>
              <a:rPr lang="nb-NO" dirty="0" smtClean="0"/>
              <a:t> targets for TST </a:t>
            </a:r>
            <a:r>
              <a:rPr lang="nb-NO" dirty="0" err="1" smtClean="0"/>
              <a:t>matrix/review</a:t>
            </a:r>
            <a:r>
              <a:rPr lang="nb-NO" dirty="0" smtClean="0"/>
              <a:t> TST </a:t>
            </a:r>
            <a:r>
              <a:rPr lang="nb-NO" dirty="0" err="1" smtClean="0"/>
              <a:t>matrix</a:t>
            </a:r>
            <a:endParaRPr lang="nb-NO"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For </a:t>
            </a:r>
            <a:r>
              <a:rPr lang="nb-NO" dirty="0" err="1" smtClean="0"/>
              <a:t>reference</a:t>
            </a:r>
            <a:endParaRPr lang="nb-NO" dirty="0"/>
          </a:p>
        </p:txBody>
      </p:sp>
      <p:pic>
        <p:nvPicPr>
          <p:cNvPr id="1026" name="Picture 2" descr="https://cdn.discordapp.com/attachments/268399601814339587/763136194548203520/unknown.png"/>
          <p:cNvPicPr>
            <a:picLocks noChangeAspect="1" noChangeArrowheads="1"/>
          </p:cNvPicPr>
          <p:nvPr/>
        </p:nvPicPr>
        <p:blipFill>
          <a:blip r:embed="rId2"/>
          <a:srcRect/>
          <a:stretch>
            <a:fillRect/>
          </a:stretch>
        </p:blipFill>
        <p:spPr bwMode="auto">
          <a:xfrm>
            <a:off x="4500562" y="1714494"/>
            <a:ext cx="3909990" cy="3214765"/>
          </a:xfrm>
          <a:prstGeom prst="rect">
            <a:avLst/>
          </a:prstGeom>
          <a:noFill/>
        </p:spPr>
      </p:pic>
      <p:pic>
        <p:nvPicPr>
          <p:cNvPr id="1028" name="Picture 4" descr="https://cdn.discordapp.com/attachments/268399601814339587/763135471378235452/unknown.png"/>
          <p:cNvPicPr>
            <a:picLocks noChangeAspect="1" noChangeArrowheads="1"/>
          </p:cNvPicPr>
          <p:nvPr/>
        </p:nvPicPr>
        <p:blipFill>
          <a:blip r:embed="rId3"/>
          <a:srcRect/>
          <a:stretch>
            <a:fillRect/>
          </a:stretch>
        </p:blipFill>
        <p:spPr bwMode="auto">
          <a:xfrm>
            <a:off x="285720" y="1714494"/>
            <a:ext cx="4029049" cy="3345151"/>
          </a:xfrm>
          <a:prstGeom prst="rect">
            <a:avLst/>
          </a:prstGeom>
          <a:noFill/>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Priniciples</a:t>
            </a:r>
            <a:endParaRPr lang="nb-NO" dirty="0"/>
          </a:p>
        </p:txBody>
      </p:sp>
      <p:sp>
        <p:nvSpPr>
          <p:cNvPr id="3" name="Plassholder for innhold 2"/>
          <p:cNvSpPr>
            <a:spLocks noGrp="1"/>
          </p:cNvSpPr>
          <p:nvPr>
            <p:ph idx="1"/>
          </p:nvPr>
        </p:nvSpPr>
        <p:spPr>
          <a:xfrm>
            <a:off x="0" y="1200151"/>
            <a:ext cx="8686800" cy="3394472"/>
          </a:xfrm>
        </p:spPr>
        <p:txBody>
          <a:bodyPr>
            <a:normAutofit fontScale="70000" lnSpcReduction="20000"/>
          </a:bodyPr>
          <a:lstStyle/>
          <a:p>
            <a:r>
              <a:rPr lang="nb-NO" dirty="0" err="1" smtClean="0"/>
              <a:t>Reduce</a:t>
            </a:r>
            <a:r>
              <a:rPr lang="nb-NO" dirty="0" smtClean="0"/>
              <a:t> </a:t>
            </a:r>
            <a:r>
              <a:rPr lang="nb-NO" dirty="0" err="1" smtClean="0"/>
              <a:t>amount</a:t>
            </a:r>
            <a:r>
              <a:rPr lang="nb-NO" dirty="0" smtClean="0"/>
              <a:t> </a:t>
            </a:r>
            <a:r>
              <a:rPr lang="nb-NO" dirty="0" err="1" smtClean="0"/>
              <a:t>of</a:t>
            </a:r>
            <a:r>
              <a:rPr lang="nb-NO" dirty="0" smtClean="0"/>
              <a:t> </a:t>
            </a:r>
            <a:r>
              <a:rPr lang="nb-NO" dirty="0" err="1" smtClean="0"/>
              <a:t>steps</a:t>
            </a:r>
            <a:r>
              <a:rPr lang="nb-NO" dirty="0" smtClean="0"/>
              <a:t> (”</a:t>
            </a:r>
            <a:r>
              <a:rPr lang="nb-NO" dirty="0" err="1" smtClean="0"/>
              <a:t>clicking</a:t>
            </a:r>
            <a:r>
              <a:rPr lang="nb-NO" dirty="0" smtClean="0"/>
              <a:t>”), or time </a:t>
            </a:r>
            <a:r>
              <a:rPr lang="nb-NO" dirty="0" err="1" smtClean="0"/>
              <a:t>consuming</a:t>
            </a:r>
            <a:r>
              <a:rPr lang="nb-NO" dirty="0" smtClean="0"/>
              <a:t> </a:t>
            </a:r>
            <a:r>
              <a:rPr lang="nb-NO" dirty="0" err="1" smtClean="0"/>
              <a:t>tasks</a:t>
            </a:r>
            <a:r>
              <a:rPr lang="nb-NO" dirty="0" smtClean="0"/>
              <a:t> as </a:t>
            </a:r>
            <a:r>
              <a:rPr lang="nb-NO" dirty="0" err="1" smtClean="0"/>
              <a:t>much</a:t>
            </a:r>
            <a:r>
              <a:rPr lang="nb-NO" dirty="0" smtClean="0"/>
              <a:t> as </a:t>
            </a:r>
            <a:r>
              <a:rPr lang="nb-NO" dirty="0" err="1" smtClean="0"/>
              <a:t>possible</a:t>
            </a:r>
            <a:r>
              <a:rPr lang="nb-NO" dirty="0" smtClean="0"/>
              <a:t> </a:t>
            </a:r>
          </a:p>
          <a:p>
            <a:pPr lvl="1"/>
            <a:r>
              <a:rPr lang="nb-NO" dirty="0" err="1" smtClean="0"/>
              <a:t>However</a:t>
            </a:r>
            <a:r>
              <a:rPr lang="nb-NO" dirty="0" smtClean="0"/>
              <a:t>, at </a:t>
            </a:r>
            <a:r>
              <a:rPr lang="nb-NO" dirty="0" err="1" smtClean="0"/>
              <a:t>the</a:t>
            </a:r>
            <a:r>
              <a:rPr lang="nb-NO" dirty="0" smtClean="0"/>
              <a:t> </a:t>
            </a:r>
            <a:r>
              <a:rPr lang="nb-NO" dirty="0" err="1" smtClean="0"/>
              <a:t>start/before</a:t>
            </a:r>
            <a:r>
              <a:rPr lang="nb-NO" dirty="0" smtClean="0"/>
              <a:t> </a:t>
            </a:r>
            <a:r>
              <a:rPr lang="nb-NO" dirty="0" err="1" smtClean="0"/>
              <a:t>the</a:t>
            </a:r>
            <a:r>
              <a:rPr lang="nb-NO" dirty="0" smtClean="0"/>
              <a:t> </a:t>
            </a:r>
            <a:r>
              <a:rPr lang="nb-NO" dirty="0" err="1" smtClean="0"/>
              <a:t>campaign</a:t>
            </a:r>
            <a:r>
              <a:rPr lang="nb-NO" dirty="0" smtClean="0"/>
              <a:t> start, it </a:t>
            </a:r>
            <a:r>
              <a:rPr lang="nb-NO" dirty="0" err="1" smtClean="0"/>
              <a:t>can</a:t>
            </a:r>
            <a:r>
              <a:rPr lang="nb-NO" dirty="0" smtClean="0"/>
              <a:t> be </a:t>
            </a:r>
            <a:r>
              <a:rPr lang="nb-NO" dirty="0" err="1" smtClean="0"/>
              <a:t>alot</a:t>
            </a:r>
            <a:r>
              <a:rPr lang="nb-NO" dirty="0" smtClean="0"/>
              <a:t>, as it </a:t>
            </a:r>
            <a:r>
              <a:rPr lang="nb-NO" dirty="0" err="1" smtClean="0"/>
              <a:t>can</a:t>
            </a:r>
            <a:r>
              <a:rPr lang="nb-NO" dirty="0" smtClean="0"/>
              <a:t> be </a:t>
            </a:r>
            <a:r>
              <a:rPr lang="nb-NO" dirty="0" err="1" smtClean="0"/>
              <a:t>handled</a:t>
            </a:r>
            <a:r>
              <a:rPr lang="nb-NO" dirty="0" smtClean="0"/>
              <a:t> by </a:t>
            </a:r>
            <a:r>
              <a:rPr lang="nb-NO" dirty="0" err="1" smtClean="0"/>
              <a:t>mission</a:t>
            </a:r>
            <a:r>
              <a:rPr lang="nb-NO" dirty="0" smtClean="0"/>
              <a:t> designer </a:t>
            </a:r>
            <a:r>
              <a:rPr lang="nb-NO" dirty="0" err="1" smtClean="0"/>
              <a:t>before</a:t>
            </a:r>
            <a:r>
              <a:rPr lang="nb-NO" dirty="0" smtClean="0"/>
              <a:t> </a:t>
            </a:r>
            <a:r>
              <a:rPr lang="nb-NO" dirty="0" err="1" smtClean="0"/>
              <a:t>campaign</a:t>
            </a:r>
            <a:r>
              <a:rPr lang="nb-NO" dirty="0" smtClean="0"/>
              <a:t> start</a:t>
            </a:r>
          </a:p>
          <a:p>
            <a:r>
              <a:rPr lang="nb-NO" dirty="0" err="1" smtClean="0"/>
              <a:t>Realistic</a:t>
            </a:r>
            <a:r>
              <a:rPr lang="nb-NO" dirty="0" smtClean="0"/>
              <a:t> </a:t>
            </a:r>
            <a:r>
              <a:rPr lang="nb-NO" dirty="0" err="1" smtClean="0"/>
              <a:t>approach</a:t>
            </a:r>
            <a:r>
              <a:rPr lang="nb-NO" dirty="0" smtClean="0"/>
              <a:t>, </a:t>
            </a:r>
            <a:r>
              <a:rPr lang="nb-NO" dirty="0" err="1" smtClean="0"/>
              <a:t>but</a:t>
            </a:r>
            <a:r>
              <a:rPr lang="nb-NO" dirty="0" smtClean="0"/>
              <a:t> </a:t>
            </a:r>
            <a:r>
              <a:rPr lang="nb-NO" dirty="0" err="1" smtClean="0"/>
              <a:t>adjusted</a:t>
            </a:r>
            <a:r>
              <a:rPr lang="nb-NO" dirty="0" smtClean="0"/>
              <a:t> to 132nd </a:t>
            </a:r>
            <a:r>
              <a:rPr lang="nb-NO" dirty="0" err="1" smtClean="0"/>
              <a:t>need</a:t>
            </a:r>
            <a:r>
              <a:rPr lang="nb-NO" dirty="0" smtClean="0"/>
              <a:t> and </a:t>
            </a:r>
            <a:r>
              <a:rPr lang="nb-NO" dirty="0" err="1" smtClean="0"/>
              <a:t>manpower</a:t>
            </a:r>
            <a:endParaRPr lang="nb-NO" dirty="0" smtClean="0"/>
          </a:p>
          <a:p>
            <a:r>
              <a:rPr lang="nb-NO" dirty="0" smtClean="0"/>
              <a:t>Time spent </a:t>
            </a:r>
            <a:r>
              <a:rPr lang="nb-NO" dirty="0" err="1" smtClean="0"/>
              <a:t>on</a:t>
            </a:r>
            <a:r>
              <a:rPr lang="nb-NO" dirty="0" smtClean="0"/>
              <a:t> </a:t>
            </a:r>
            <a:r>
              <a:rPr lang="nb-NO" dirty="0" err="1" smtClean="0"/>
              <a:t>analysis</a:t>
            </a:r>
            <a:r>
              <a:rPr lang="nb-NO" dirty="0" smtClean="0"/>
              <a:t> and planning, not </a:t>
            </a:r>
            <a:r>
              <a:rPr lang="nb-NO" dirty="0" err="1" smtClean="0"/>
              <a:t>on</a:t>
            </a:r>
            <a:r>
              <a:rPr lang="nb-NO" dirty="0" smtClean="0"/>
              <a:t> plotting (VIS/JFACC)</a:t>
            </a:r>
          </a:p>
          <a:p>
            <a:r>
              <a:rPr lang="nb-NO" dirty="0" smtClean="0"/>
              <a:t>Make it </a:t>
            </a:r>
            <a:r>
              <a:rPr lang="nb-NO" dirty="0" err="1" smtClean="0"/>
              <a:t>easy</a:t>
            </a:r>
            <a:r>
              <a:rPr lang="nb-NO" dirty="0" smtClean="0"/>
              <a:t> to </a:t>
            </a:r>
            <a:r>
              <a:rPr lang="nb-NO" dirty="0" err="1" smtClean="0"/>
              <a:t>setup</a:t>
            </a:r>
            <a:r>
              <a:rPr lang="nb-NO" dirty="0" smtClean="0"/>
              <a:t> </a:t>
            </a:r>
            <a:r>
              <a:rPr lang="nb-NO" dirty="0" err="1" smtClean="0"/>
              <a:t>events/run</a:t>
            </a:r>
            <a:r>
              <a:rPr lang="nb-NO" dirty="0" smtClean="0"/>
              <a:t> </a:t>
            </a:r>
            <a:r>
              <a:rPr lang="nb-NO" dirty="0" err="1" smtClean="0"/>
              <a:t>missions</a:t>
            </a:r>
            <a:r>
              <a:rPr lang="nb-NO" dirty="0" smtClean="0"/>
              <a:t> from </a:t>
            </a:r>
            <a:r>
              <a:rPr lang="nb-NO" dirty="0" err="1" smtClean="0"/>
              <a:t>week</a:t>
            </a:r>
            <a:r>
              <a:rPr lang="nb-NO" dirty="0" smtClean="0"/>
              <a:t> to </a:t>
            </a:r>
            <a:r>
              <a:rPr lang="nb-NO" dirty="0" err="1" smtClean="0"/>
              <a:t>week</a:t>
            </a:r>
            <a:r>
              <a:rPr lang="nb-NO" dirty="0" smtClean="0"/>
              <a:t>. </a:t>
            </a:r>
          </a:p>
          <a:p>
            <a:pPr lvl="1"/>
            <a:r>
              <a:rPr lang="nb-NO" dirty="0" err="1" smtClean="0"/>
              <a:t>Giving</a:t>
            </a:r>
            <a:r>
              <a:rPr lang="nb-NO" dirty="0" smtClean="0"/>
              <a:t> </a:t>
            </a:r>
            <a:r>
              <a:rPr lang="nb-NO" dirty="0" err="1" smtClean="0"/>
              <a:t>focus</a:t>
            </a:r>
            <a:r>
              <a:rPr lang="nb-NO" dirty="0" smtClean="0"/>
              <a:t> </a:t>
            </a:r>
            <a:r>
              <a:rPr lang="nb-NO" dirty="0" err="1" smtClean="0"/>
              <a:t>on</a:t>
            </a:r>
            <a:r>
              <a:rPr lang="nb-NO" dirty="0" smtClean="0"/>
              <a:t> </a:t>
            </a:r>
            <a:r>
              <a:rPr lang="nb-NO" dirty="0" err="1" smtClean="0"/>
              <a:t>mission</a:t>
            </a:r>
            <a:r>
              <a:rPr lang="nb-NO" dirty="0" smtClean="0"/>
              <a:t> planning and </a:t>
            </a:r>
            <a:r>
              <a:rPr lang="nb-NO" dirty="0" err="1" smtClean="0"/>
              <a:t>mission</a:t>
            </a:r>
            <a:r>
              <a:rPr lang="nb-NO" dirty="0" smtClean="0"/>
              <a:t> </a:t>
            </a:r>
            <a:r>
              <a:rPr lang="nb-NO" dirty="0" err="1" smtClean="0"/>
              <a:t>editing</a:t>
            </a:r>
            <a:endParaRPr lang="nb-NO" dirty="0" smtClean="0"/>
          </a:p>
          <a:p>
            <a:pPr lvl="1">
              <a:buNone/>
            </a:pPr>
            <a:endParaRPr lang="nb-NO" dirty="0" smtClean="0"/>
          </a:p>
          <a:p>
            <a:pPr algn="ctr">
              <a:buNone/>
            </a:pPr>
            <a:r>
              <a:rPr lang="nb-NO" b="1" dirty="0" err="1" smtClean="0"/>
              <a:t>Endstate</a:t>
            </a:r>
            <a:r>
              <a:rPr lang="nb-NO" b="1" dirty="0" smtClean="0"/>
              <a:t>: ”</a:t>
            </a:r>
            <a:r>
              <a:rPr lang="nb-NO" b="1" dirty="0" err="1" smtClean="0"/>
              <a:t>Create</a:t>
            </a:r>
            <a:r>
              <a:rPr lang="nb-NO" b="1" dirty="0" smtClean="0"/>
              <a:t> </a:t>
            </a:r>
            <a:r>
              <a:rPr lang="nb-NO" b="1" dirty="0" err="1" smtClean="0"/>
              <a:t>the</a:t>
            </a:r>
            <a:r>
              <a:rPr lang="nb-NO" b="1" dirty="0" smtClean="0"/>
              <a:t> most </a:t>
            </a:r>
            <a:r>
              <a:rPr lang="nb-NO" b="1" dirty="0" err="1" smtClean="0"/>
              <a:t>realistic</a:t>
            </a:r>
            <a:r>
              <a:rPr lang="nb-NO" b="1" dirty="0" smtClean="0"/>
              <a:t> and </a:t>
            </a:r>
            <a:r>
              <a:rPr lang="nb-NO" b="1" dirty="0" err="1" smtClean="0"/>
              <a:t>immersive</a:t>
            </a:r>
            <a:r>
              <a:rPr lang="nb-NO" b="1" dirty="0" smtClean="0"/>
              <a:t> MP </a:t>
            </a:r>
            <a:r>
              <a:rPr lang="nb-NO" b="1" dirty="0" err="1" smtClean="0"/>
              <a:t>campaign</a:t>
            </a:r>
            <a:r>
              <a:rPr lang="nb-NO" b="1" dirty="0" smtClean="0"/>
              <a:t> in DCS”</a:t>
            </a:r>
          </a:p>
          <a:p>
            <a:pPr>
              <a:buNone/>
            </a:pPr>
            <a:endParaRPr lang="nb-NO" dirty="0" smtClean="0"/>
          </a:p>
          <a:p>
            <a:endParaRPr lang="nb-N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endParaRPr lang="nb-NO" dirty="0"/>
          </a:p>
        </p:txBody>
      </p:sp>
      <p:sp>
        <p:nvSpPr>
          <p:cNvPr id="3" name="Plassholder for innhold 2"/>
          <p:cNvSpPr>
            <a:spLocks noGrp="1"/>
          </p:cNvSpPr>
          <p:nvPr>
            <p:ph idx="1"/>
          </p:nvPr>
        </p:nvSpPr>
        <p:spPr/>
        <p:txBody>
          <a:bodyPr>
            <a:normAutofit fontScale="32500" lnSpcReduction="20000"/>
          </a:bodyPr>
          <a:lstStyle/>
          <a:p>
            <a:r>
              <a:rPr lang="nb-NO" dirty="0" err="1" smtClean="0"/>
              <a:t>Create</a:t>
            </a:r>
            <a:r>
              <a:rPr lang="nb-NO" dirty="0" smtClean="0"/>
              <a:t> </a:t>
            </a:r>
            <a:r>
              <a:rPr lang="nb-NO" dirty="0" err="1" smtClean="0"/>
              <a:t>orders</a:t>
            </a:r>
            <a:r>
              <a:rPr lang="nb-NO" dirty="0" smtClean="0"/>
              <a:t> (AOD, JAOP, </a:t>
            </a:r>
            <a:r>
              <a:rPr lang="nb-NO" dirty="0" err="1" smtClean="0"/>
              <a:t>Operations</a:t>
            </a:r>
            <a:r>
              <a:rPr lang="nb-NO" dirty="0" smtClean="0"/>
              <a:t> order)</a:t>
            </a:r>
          </a:p>
          <a:p>
            <a:r>
              <a:rPr lang="nb-NO" dirty="0" err="1" smtClean="0"/>
              <a:t>Create</a:t>
            </a:r>
            <a:r>
              <a:rPr lang="nb-NO" dirty="0" smtClean="0"/>
              <a:t> </a:t>
            </a:r>
            <a:r>
              <a:rPr lang="nb-NO" dirty="0" err="1" smtClean="0"/>
              <a:t>intelligence</a:t>
            </a:r>
            <a:r>
              <a:rPr lang="nb-NO" dirty="0" smtClean="0"/>
              <a:t> </a:t>
            </a:r>
            <a:r>
              <a:rPr lang="nb-NO" dirty="0" err="1" smtClean="0"/>
              <a:t>summaries</a:t>
            </a:r>
            <a:r>
              <a:rPr lang="nb-NO" dirty="0" smtClean="0"/>
              <a:t> (VIS)</a:t>
            </a:r>
          </a:p>
          <a:p>
            <a:r>
              <a:rPr lang="nb-NO" dirty="0" err="1" smtClean="0"/>
              <a:t>Create</a:t>
            </a:r>
            <a:r>
              <a:rPr lang="nb-NO" dirty="0" smtClean="0"/>
              <a:t> </a:t>
            </a:r>
            <a:r>
              <a:rPr lang="nb-NO" dirty="0" err="1" smtClean="0"/>
              <a:t>intelligence</a:t>
            </a:r>
            <a:r>
              <a:rPr lang="nb-NO" dirty="0" smtClean="0"/>
              <a:t> </a:t>
            </a:r>
            <a:r>
              <a:rPr lang="nb-NO" dirty="0" err="1" smtClean="0"/>
              <a:t>reports</a:t>
            </a:r>
            <a:endParaRPr lang="nb-NO" dirty="0" smtClean="0"/>
          </a:p>
          <a:p>
            <a:pPr lvl="1"/>
            <a:r>
              <a:rPr lang="nb-NO" dirty="0" err="1" smtClean="0"/>
              <a:t>Plus</a:t>
            </a:r>
            <a:r>
              <a:rPr lang="nb-NO" dirty="0" smtClean="0"/>
              <a:t> </a:t>
            </a:r>
            <a:r>
              <a:rPr lang="nb-NO" dirty="0" err="1" smtClean="0"/>
              <a:t>intel</a:t>
            </a:r>
            <a:r>
              <a:rPr lang="nb-NO" dirty="0" smtClean="0"/>
              <a:t> </a:t>
            </a:r>
            <a:r>
              <a:rPr lang="nb-NO" dirty="0" err="1" smtClean="0"/>
              <a:t>injects</a:t>
            </a:r>
            <a:r>
              <a:rPr lang="nb-NO" dirty="0" smtClean="0"/>
              <a:t> (</a:t>
            </a:r>
            <a:r>
              <a:rPr lang="nb-NO" dirty="0" err="1" smtClean="0"/>
              <a:t>higher</a:t>
            </a:r>
            <a:r>
              <a:rPr lang="nb-NO" dirty="0" smtClean="0"/>
              <a:t> VID </a:t>
            </a:r>
            <a:r>
              <a:rPr lang="nb-NO" dirty="0" err="1" smtClean="0"/>
              <a:t>reports</a:t>
            </a:r>
            <a:r>
              <a:rPr lang="nb-NO" dirty="0" smtClean="0"/>
              <a:t>)</a:t>
            </a:r>
          </a:p>
          <a:p>
            <a:r>
              <a:rPr lang="nb-NO" dirty="0" err="1" smtClean="0"/>
              <a:t>Build</a:t>
            </a:r>
            <a:r>
              <a:rPr lang="nb-NO" dirty="0" smtClean="0"/>
              <a:t> </a:t>
            </a:r>
            <a:r>
              <a:rPr lang="nb-NO" dirty="0" err="1" smtClean="0"/>
              <a:t>enemy</a:t>
            </a:r>
            <a:r>
              <a:rPr lang="nb-NO" dirty="0" smtClean="0"/>
              <a:t> order </a:t>
            </a:r>
            <a:r>
              <a:rPr lang="nb-NO" dirty="0" err="1" smtClean="0"/>
              <a:t>of</a:t>
            </a:r>
            <a:r>
              <a:rPr lang="nb-NO" dirty="0" smtClean="0"/>
              <a:t> </a:t>
            </a:r>
            <a:r>
              <a:rPr lang="nb-NO" dirty="0" err="1" smtClean="0"/>
              <a:t>battle</a:t>
            </a:r>
            <a:r>
              <a:rPr lang="nb-NO" dirty="0" smtClean="0"/>
              <a:t> (</a:t>
            </a:r>
            <a:r>
              <a:rPr lang="nb-NO" dirty="0" err="1" smtClean="0"/>
              <a:t>down</a:t>
            </a:r>
            <a:r>
              <a:rPr lang="nb-NO" dirty="0" smtClean="0"/>
              <a:t> to </a:t>
            </a:r>
            <a:r>
              <a:rPr lang="nb-NO" dirty="0" err="1" smtClean="0"/>
              <a:t>Battalion</a:t>
            </a:r>
            <a:r>
              <a:rPr lang="nb-NO" dirty="0" smtClean="0"/>
              <a:t>) </a:t>
            </a:r>
          </a:p>
          <a:p>
            <a:pPr lvl="1"/>
            <a:r>
              <a:rPr lang="nb-NO" dirty="0" smtClean="0"/>
              <a:t>Air Force, IADS, </a:t>
            </a:r>
            <a:r>
              <a:rPr lang="nb-NO" dirty="0" err="1" smtClean="0"/>
              <a:t>ground</a:t>
            </a:r>
            <a:r>
              <a:rPr lang="nb-NO" dirty="0" smtClean="0"/>
              <a:t> </a:t>
            </a:r>
            <a:r>
              <a:rPr lang="nb-NO" dirty="0" err="1" smtClean="0"/>
              <a:t>forces</a:t>
            </a:r>
            <a:r>
              <a:rPr lang="nb-NO" dirty="0" smtClean="0"/>
              <a:t>, </a:t>
            </a:r>
            <a:r>
              <a:rPr lang="nb-NO" dirty="0" err="1" smtClean="0"/>
              <a:t>ships</a:t>
            </a:r>
            <a:r>
              <a:rPr lang="nb-NO" dirty="0" smtClean="0"/>
              <a:t>. </a:t>
            </a:r>
          </a:p>
          <a:p>
            <a:pPr lvl="1"/>
            <a:r>
              <a:rPr lang="nb-NO" dirty="0" err="1" smtClean="0"/>
              <a:t>Different</a:t>
            </a:r>
            <a:r>
              <a:rPr lang="nb-NO" dirty="0" smtClean="0"/>
              <a:t> </a:t>
            </a:r>
            <a:r>
              <a:rPr lang="nb-NO" dirty="0" err="1" smtClean="0"/>
              <a:t>countries</a:t>
            </a:r>
            <a:endParaRPr lang="nb-NO" dirty="0" smtClean="0"/>
          </a:p>
          <a:p>
            <a:r>
              <a:rPr lang="nb-NO" dirty="0" smtClean="0"/>
              <a:t>JFACC </a:t>
            </a:r>
            <a:r>
              <a:rPr lang="nb-NO" dirty="0" err="1" smtClean="0"/>
              <a:t>roles</a:t>
            </a:r>
            <a:r>
              <a:rPr lang="nb-NO" dirty="0" smtClean="0"/>
              <a:t>, AOC </a:t>
            </a:r>
            <a:r>
              <a:rPr lang="nb-NO" dirty="0" err="1" smtClean="0"/>
              <a:t>roles</a:t>
            </a:r>
            <a:r>
              <a:rPr lang="nb-NO" dirty="0" smtClean="0"/>
              <a:t>, VIS </a:t>
            </a:r>
            <a:r>
              <a:rPr lang="nb-NO" dirty="0" err="1" smtClean="0"/>
              <a:t>roles</a:t>
            </a:r>
            <a:endParaRPr lang="nb-NO" dirty="0" smtClean="0"/>
          </a:p>
          <a:p>
            <a:r>
              <a:rPr lang="nb-NO" dirty="0" smtClean="0"/>
              <a:t>TGT list (master target list)</a:t>
            </a:r>
          </a:p>
          <a:p>
            <a:pPr lvl="1"/>
            <a:r>
              <a:rPr lang="nb-NO" dirty="0" smtClean="0"/>
              <a:t>Target folders </a:t>
            </a:r>
          </a:p>
          <a:p>
            <a:r>
              <a:rPr lang="nb-NO" dirty="0" smtClean="0"/>
              <a:t>JPTL list</a:t>
            </a:r>
          </a:p>
          <a:p>
            <a:pPr lvl="1"/>
            <a:r>
              <a:rPr lang="nb-NO" dirty="0" smtClean="0"/>
              <a:t>Per </a:t>
            </a:r>
            <a:r>
              <a:rPr lang="nb-NO" dirty="0" err="1" smtClean="0"/>
              <a:t>event</a:t>
            </a:r>
            <a:endParaRPr lang="nb-NO" dirty="0" smtClean="0"/>
          </a:p>
          <a:p>
            <a:r>
              <a:rPr lang="nb-NO" dirty="0" err="1" smtClean="0"/>
              <a:t>Intelligence</a:t>
            </a:r>
            <a:r>
              <a:rPr lang="nb-NO" dirty="0" smtClean="0"/>
              <a:t> / BDA </a:t>
            </a:r>
            <a:r>
              <a:rPr lang="nb-NO" dirty="0" err="1" smtClean="0"/>
              <a:t>reporting</a:t>
            </a:r>
            <a:r>
              <a:rPr lang="nb-NO" dirty="0" smtClean="0"/>
              <a:t> part </a:t>
            </a:r>
            <a:r>
              <a:rPr lang="nb-NO" dirty="0" err="1" smtClean="0"/>
              <a:t>of</a:t>
            </a:r>
            <a:r>
              <a:rPr lang="nb-NO" dirty="0" smtClean="0"/>
              <a:t> AAR</a:t>
            </a:r>
          </a:p>
          <a:p>
            <a:r>
              <a:rPr lang="nb-NO" dirty="0" err="1" smtClean="0"/>
              <a:t>Campaign</a:t>
            </a:r>
            <a:r>
              <a:rPr lang="nb-NO" dirty="0" smtClean="0"/>
              <a:t> </a:t>
            </a:r>
            <a:r>
              <a:rPr lang="nb-NO" dirty="0" err="1" smtClean="0"/>
              <a:t>objectives</a:t>
            </a:r>
            <a:r>
              <a:rPr lang="nb-NO" dirty="0" smtClean="0"/>
              <a:t>  </a:t>
            </a:r>
          </a:p>
          <a:p>
            <a:pPr lvl="1"/>
            <a:r>
              <a:rPr lang="nb-NO" dirty="0" smtClean="0"/>
              <a:t>Broken </a:t>
            </a:r>
            <a:r>
              <a:rPr lang="nb-NO" dirty="0" err="1" smtClean="0"/>
              <a:t>down</a:t>
            </a:r>
            <a:r>
              <a:rPr lang="nb-NO" dirty="0" smtClean="0"/>
              <a:t> </a:t>
            </a:r>
            <a:r>
              <a:rPr lang="nb-NO" dirty="0" err="1" smtClean="0"/>
              <a:t>into</a:t>
            </a:r>
            <a:r>
              <a:rPr lang="nb-NO" dirty="0" smtClean="0"/>
              <a:t> </a:t>
            </a:r>
            <a:r>
              <a:rPr lang="nb-NO" dirty="0" err="1" smtClean="0"/>
              <a:t>phases</a:t>
            </a:r>
            <a:r>
              <a:rPr lang="nb-NO" dirty="0" smtClean="0"/>
              <a:t>?</a:t>
            </a:r>
          </a:p>
          <a:p>
            <a:r>
              <a:rPr lang="nb-NO" dirty="0" err="1" smtClean="0"/>
              <a:t>Request</a:t>
            </a:r>
            <a:r>
              <a:rPr lang="nb-NO" dirty="0" smtClean="0"/>
              <a:t> for </a:t>
            </a:r>
            <a:r>
              <a:rPr lang="nb-NO" dirty="0" err="1" smtClean="0"/>
              <a:t>Information</a:t>
            </a:r>
            <a:r>
              <a:rPr lang="nb-NO" dirty="0" smtClean="0"/>
              <a:t> (RFI) </a:t>
            </a:r>
            <a:r>
              <a:rPr lang="nb-NO" dirty="0" err="1" smtClean="0"/>
              <a:t>function</a:t>
            </a:r>
            <a:r>
              <a:rPr lang="nb-NO" dirty="0" smtClean="0"/>
              <a:t> and </a:t>
            </a:r>
            <a:r>
              <a:rPr lang="nb-NO" dirty="0" err="1" smtClean="0"/>
              <a:t>tracker</a:t>
            </a:r>
            <a:endParaRPr lang="nb-NO" dirty="0" smtClean="0"/>
          </a:p>
          <a:p>
            <a:r>
              <a:rPr lang="nb-NO" dirty="0" err="1" smtClean="0"/>
              <a:t>Information</a:t>
            </a:r>
            <a:r>
              <a:rPr lang="nb-NO" dirty="0" smtClean="0"/>
              <a:t> </a:t>
            </a:r>
            <a:r>
              <a:rPr lang="nb-NO" dirty="0" err="1" smtClean="0"/>
              <a:t>requirements</a:t>
            </a:r>
            <a:r>
              <a:rPr lang="nb-NO" dirty="0" smtClean="0"/>
              <a:t> </a:t>
            </a:r>
            <a:r>
              <a:rPr lang="nb-NO" dirty="0" err="1" smtClean="0"/>
              <a:t>tracker</a:t>
            </a:r>
            <a:endParaRPr lang="nb-NO" dirty="0" smtClean="0"/>
          </a:p>
          <a:p>
            <a:pPr lvl="1"/>
            <a:r>
              <a:rPr lang="nb-NO" dirty="0" smtClean="0"/>
              <a:t>IR </a:t>
            </a:r>
            <a:r>
              <a:rPr lang="nb-NO" dirty="0" err="1" smtClean="0"/>
              <a:t>attached</a:t>
            </a:r>
            <a:r>
              <a:rPr lang="nb-NO" dirty="0" smtClean="0"/>
              <a:t> to </a:t>
            </a:r>
            <a:r>
              <a:rPr lang="nb-NO" dirty="0" err="1" smtClean="0"/>
              <a:t>taskings</a:t>
            </a:r>
            <a:r>
              <a:rPr lang="nb-NO" dirty="0" smtClean="0"/>
              <a:t>? </a:t>
            </a:r>
            <a:r>
              <a:rPr lang="nb-NO" dirty="0" err="1" smtClean="0"/>
              <a:t>Can</a:t>
            </a:r>
            <a:r>
              <a:rPr lang="nb-NO" dirty="0" smtClean="0"/>
              <a:t> </a:t>
            </a:r>
            <a:r>
              <a:rPr lang="nb-NO" dirty="0" err="1" smtClean="0"/>
              <a:t>then</a:t>
            </a:r>
            <a:r>
              <a:rPr lang="nb-NO" dirty="0" smtClean="0"/>
              <a:t> be </a:t>
            </a:r>
            <a:r>
              <a:rPr lang="nb-NO" dirty="0" err="1" smtClean="0"/>
              <a:t>answered</a:t>
            </a:r>
            <a:r>
              <a:rPr lang="nb-NO" dirty="0" smtClean="0"/>
              <a:t> by </a:t>
            </a:r>
            <a:r>
              <a:rPr lang="nb-NO" dirty="0" err="1" smtClean="0"/>
              <a:t>that</a:t>
            </a:r>
            <a:r>
              <a:rPr lang="nb-NO" dirty="0" smtClean="0"/>
              <a:t> </a:t>
            </a:r>
            <a:r>
              <a:rPr lang="nb-NO" dirty="0" err="1" smtClean="0"/>
              <a:t>flight</a:t>
            </a:r>
            <a:r>
              <a:rPr lang="nb-NO" dirty="0" smtClean="0"/>
              <a:t> in </a:t>
            </a:r>
            <a:r>
              <a:rPr lang="nb-NO" dirty="0" err="1" smtClean="0"/>
              <a:t>aar</a:t>
            </a:r>
            <a:r>
              <a:rPr lang="nb-NO" smtClean="0"/>
              <a:t>?</a:t>
            </a:r>
            <a:endParaRPr lang="nb-N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Mission</a:t>
            </a:r>
            <a:r>
              <a:rPr lang="nb-NO" dirty="0" smtClean="0"/>
              <a:t> designer </a:t>
            </a:r>
            <a:r>
              <a:rPr lang="nb-NO" dirty="0" err="1" smtClean="0"/>
              <a:t>workspace</a:t>
            </a:r>
            <a:endParaRPr lang="nb-NO" dirty="0"/>
          </a:p>
        </p:txBody>
      </p:sp>
      <p:sp>
        <p:nvSpPr>
          <p:cNvPr id="3" name="Plassholder for innhold 2"/>
          <p:cNvSpPr>
            <a:spLocks noGrp="1"/>
          </p:cNvSpPr>
          <p:nvPr>
            <p:ph idx="1"/>
          </p:nvPr>
        </p:nvSpPr>
        <p:spPr>
          <a:xfrm>
            <a:off x="0" y="1200151"/>
            <a:ext cx="5643570" cy="3394472"/>
          </a:xfrm>
        </p:spPr>
        <p:txBody>
          <a:bodyPr>
            <a:normAutofit fontScale="40000" lnSpcReduction="20000"/>
          </a:bodyPr>
          <a:lstStyle/>
          <a:p>
            <a:r>
              <a:rPr lang="nb-NO" b="1" dirty="0" err="1" smtClean="0"/>
              <a:t>Weather</a:t>
            </a:r>
            <a:r>
              <a:rPr lang="nb-NO" b="1" dirty="0" smtClean="0"/>
              <a:t> </a:t>
            </a:r>
            <a:r>
              <a:rPr lang="nb-NO" b="1" dirty="0" err="1" smtClean="0"/>
              <a:t>forecast</a:t>
            </a:r>
            <a:r>
              <a:rPr lang="nb-NO" b="1" dirty="0" smtClean="0"/>
              <a:t>. </a:t>
            </a:r>
            <a:r>
              <a:rPr lang="nb-NO" b="1" dirty="0" err="1" smtClean="0"/>
              <a:t>Current</a:t>
            </a:r>
            <a:r>
              <a:rPr lang="nb-NO" b="1" dirty="0" smtClean="0"/>
              <a:t> and </a:t>
            </a:r>
            <a:r>
              <a:rPr lang="nb-NO" b="1" dirty="0" err="1" smtClean="0"/>
              <a:t>next</a:t>
            </a:r>
            <a:r>
              <a:rPr lang="nb-NO" b="1" dirty="0" smtClean="0"/>
              <a:t> 3 </a:t>
            </a:r>
            <a:r>
              <a:rPr lang="nb-NO" b="1" dirty="0" err="1" smtClean="0"/>
              <a:t>events</a:t>
            </a:r>
            <a:endParaRPr lang="nb-NO" b="1" dirty="0" smtClean="0"/>
          </a:p>
          <a:p>
            <a:pPr lvl="1"/>
            <a:r>
              <a:rPr lang="nb-NO" dirty="0" smtClean="0"/>
              <a:t>A </a:t>
            </a:r>
            <a:r>
              <a:rPr lang="nb-NO" dirty="0" err="1" smtClean="0"/>
              <a:t>way</a:t>
            </a:r>
            <a:r>
              <a:rPr lang="nb-NO" dirty="0" smtClean="0"/>
              <a:t> to input </a:t>
            </a:r>
            <a:r>
              <a:rPr lang="nb-NO" dirty="0" err="1" smtClean="0"/>
              <a:t>the</a:t>
            </a:r>
            <a:r>
              <a:rPr lang="nb-NO" dirty="0" smtClean="0"/>
              <a:t> </a:t>
            </a:r>
            <a:r>
              <a:rPr lang="nb-NO" dirty="0" err="1" smtClean="0"/>
              <a:t>current</a:t>
            </a:r>
            <a:r>
              <a:rPr lang="nb-NO" dirty="0" smtClean="0"/>
              <a:t> </a:t>
            </a:r>
            <a:r>
              <a:rPr lang="nb-NO" dirty="0" err="1" smtClean="0"/>
              <a:t>weather</a:t>
            </a:r>
            <a:r>
              <a:rPr lang="nb-NO" dirty="0" smtClean="0"/>
              <a:t> </a:t>
            </a:r>
            <a:r>
              <a:rPr lang="nb-NO" dirty="0" err="1" smtClean="0"/>
              <a:t>on</a:t>
            </a:r>
            <a:r>
              <a:rPr lang="nb-NO" dirty="0" smtClean="0"/>
              <a:t> a </a:t>
            </a:r>
            <a:r>
              <a:rPr lang="nb-NO" dirty="0" err="1" smtClean="0"/>
              <a:t>event</a:t>
            </a:r>
            <a:r>
              <a:rPr lang="nb-NO" dirty="0" smtClean="0"/>
              <a:t>, and </a:t>
            </a:r>
            <a:r>
              <a:rPr lang="nb-NO" dirty="0" err="1" smtClean="0"/>
              <a:t>and</a:t>
            </a:r>
            <a:r>
              <a:rPr lang="nb-NO" dirty="0" smtClean="0"/>
              <a:t> </a:t>
            </a:r>
            <a:r>
              <a:rPr lang="nb-NO" dirty="0" err="1" smtClean="0"/>
              <a:t>the</a:t>
            </a:r>
            <a:r>
              <a:rPr lang="nb-NO" dirty="0" smtClean="0"/>
              <a:t> </a:t>
            </a:r>
            <a:r>
              <a:rPr lang="nb-NO" dirty="0" err="1" smtClean="0"/>
              <a:t>forecasted</a:t>
            </a:r>
            <a:r>
              <a:rPr lang="nb-NO" dirty="0" smtClean="0"/>
              <a:t> </a:t>
            </a:r>
            <a:r>
              <a:rPr lang="nb-NO" dirty="0" err="1" smtClean="0"/>
              <a:t>weather</a:t>
            </a:r>
            <a:r>
              <a:rPr lang="nb-NO" dirty="0" smtClean="0"/>
              <a:t> for </a:t>
            </a:r>
            <a:r>
              <a:rPr lang="nb-NO" dirty="0" err="1" smtClean="0"/>
              <a:t>the</a:t>
            </a:r>
            <a:r>
              <a:rPr lang="nb-NO" dirty="0" smtClean="0"/>
              <a:t> </a:t>
            </a:r>
            <a:r>
              <a:rPr lang="nb-NO" dirty="0" err="1" smtClean="0"/>
              <a:t>next</a:t>
            </a:r>
            <a:r>
              <a:rPr lang="nb-NO" dirty="0" smtClean="0"/>
              <a:t> 3 </a:t>
            </a:r>
            <a:r>
              <a:rPr lang="nb-NO" dirty="0" err="1" smtClean="0"/>
              <a:t>events</a:t>
            </a:r>
            <a:r>
              <a:rPr lang="nb-NO" dirty="0" smtClean="0"/>
              <a:t>. </a:t>
            </a:r>
            <a:r>
              <a:rPr lang="nb-NO" dirty="0" err="1" smtClean="0"/>
              <a:t>Can</a:t>
            </a:r>
            <a:r>
              <a:rPr lang="nb-NO" dirty="0" smtClean="0"/>
              <a:t> be normal </a:t>
            </a:r>
            <a:r>
              <a:rPr lang="nb-NO" dirty="0" err="1" smtClean="0"/>
              <a:t>plaintext</a:t>
            </a:r>
            <a:r>
              <a:rPr lang="nb-NO" dirty="0" smtClean="0"/>
              <a:t>.</a:t>
            </a:r>
          </a:p>
          <a:p>
            <a:pPr lvl="1"/>
            <a:r>
              <a:rPr lang="nb-NO" dirty="0" err="1" smtClean="0"/>
              <a:t>Need</a:t>
            </a:r>
            <a:r>
              <a:rPr lang="nb-NO" dirty="0" smtClean="0"/>
              <a:t> to be visible and </a:t>
            </a:r>
            <a:r>
              <a:rPr lang="nb-NO" dirty="0" err="1" smtClean="0"/>
              <a:t>available</a:t>
            </a:r>
            <a:r>
              <a:rPr lang="nb-NO" dirty="0" smtClean="0"/>
              <a:t> to </a:t>
            </a:r>
            <a:r>
              <a:rPr lang="nb-NO" dirty="0" err="1" smtClean="0"/>
              <a:t>everyone</a:t>
            </a:r>
            <a:r>
              <a:rPr lang="nb-NO" dirty="0" smtClean="0"/>
              <a:t> </a:t>
            </a:r>
            <a:r>
              <a:rPr lang="nb-NO" dirty="0" err="1" smtClean="0"/>
              <a:t>attending</a:t>
            </a:r>
            <a:r>
              <a:rPr lang="nb-NO" dirty="0" smtClean="0"/>
              <a:t> </a:t>
            </a:r>
            <a:r>
              <a:rPr lang="nb-NO" dirty="0" err="1" smtClean="0"/>
              <a:t>events</a:t>
            </a:r>
            <a:r>
              <a:rPr lang="nb-NO" dirty="0" smtClean="0"/>
              <a:t> (Pilots, VIS and JFACC)</a:t>
            </a:r>
          </a:p>
          <a:p>
            <a:r>
              <a:rPr lang="nb-NO" b="1" dirty="0" err="1" smtClean="0"/>
              <a:t>Maintenance</a:t>
            </a:r>
            <a:r>
              <a:rPr lang="nb-NO" b="1" dirty="0" smtClean="0"/>
              <a:t> </a:t>
            </a:r>
            <a:r>
              <a:rPr lang="nb-NO" b="1" dirty="0" err="1" smtClean="0"/>
              <a:t>situation</a:t>
            </a:r>
            <a:endParaRPr lang="nb-NO" b="1" dirty="0" smtClean="0"/>
          </a:p>
          <a:p>
            <a:pPr lvl="1"/>
            <a:r>
              <a:rPr lang="nb-NO" dirty="0" smtClean="0"/>
              <a:t>A </a:t>
            </a:r>
            <a:r>
              <a:rPr lang="nb-NO" dirty="0" err="1" smtClean="0"/>
              <a:t>way</a:t>
            </a:r>
            <a:r>
              <a:rPr lang="nb-NO" dirty="0" smtClean="0"/>
              <a:t> to input </a:t>
            </a:r>
            <a:r>
              <a:rPr lang="nb-NO" dirty="0" err="1" smtClean="0"/>
              <a:t>if</a:t>
            </a:r>
            <a:r>
              <a:rPr lang="nb-NO" dirty="0" smtClean="0"/>
              <a:t> </a:t>
            </a:r>
            <a:r>
              <a:rPr lang="nb-NO" dirty="0" err="1" smtClean="0"/>
              <a:t>certain</a:t>
            </a:r>
            <a:r>
              <a:rPr lang="nb-NO" dirty="0" smtClean="0"/>
              <a:t> </a:t>
            </a:r>
            <a:r>
              <a:rPr lang="nb-NO" dirty="0" err="1" smtClean="0"/>
              <a:t>assets</a:t>
            </a:r>
            <a:r>
              <a:rPr lang="nb-NO" dirty="0" smtClean="0"/>
              <a:t> </a:t>
            </a:r>
            <a:r>
              <a:rPr lang="nb-NO" dirty="0" err="1" smtClean="0"/>
              <a:t>are</a:t>
            </a:r>
            <a:r>
              <a:rPr lang="nb-NO" dirty="0" smtClean="0"/>
              <a:t> </a:t>
            </a:r>
            <a:r>
              <a:rPr lang="nb-NO" dirty="0" err="1" smtClean="0"/>
              <a:t>down</a:t>
            </a:r>
            <a:r>
              <a:rPr lang="nb-NO" dirty="0" smtClean="0"/>
              <a:t> (AWACS/Tankers). </a:t>
            </a:r>
            <a:r>
              <a:rPr lang="nb-NO" dirty="0" err="1" smtClean="0"/>
              <a:t>Can</a:t>
            </a:r>
            <a:r>
              <a:rPr lang="nb-NO" dirty="0" smtClean="0"/>
              <a:t> for </a:t>
            </a:r>
            <a:r>
              <a:rPr lang="nb-NO" dirty="0" err="1" smtClean="0"/>
              <a:t>example</a:t>
            </a:r>
            <a:r>
              <a:rPr lang="nb-NO" dirty="0" smtClean="0"/>
              <a:t> be a </a:t>
            </a:r>
            <a:r>
              <a:rPr lang="nb-NO" dirty="0" err="1" smtClean="0"/>
              <a:t>extra</a:t>
            </a:r>
            <a:r>
              <a:rPr lang="nb-NO" dirty="0" smtClean="0"/>
              <a:t> </a:t>
            </a:r>
            <a:r>
              <a:rPr lang="nb-NO" dirty="0" err="1" smtClean="0"/>
              <a:t>option</a:t>
            </a:r>
            <a:r>
              <a:rPr lang="nb-NO" dirty="0" smtClean="0"/>
              <a:t> for </a:t>
            </a:r>
            <a:r>
              <a:rPr lang="nb-NO" dirty="0" err="1" smtClean="0"/>
              <a:t>mission</a:t>
            </a:r>
            <a:r>
              <a:rPr lang="nb-NO" dirty="0" smtClean="0"/>
              <a:t> designer in </a:t>
            </a:r>
            <a:r>
              <a:rPr lang="nb-NO" dirty="0" err="1" smtClean="0"/>
              <a:t>the</a:t>
            </a:r>
            <a:r>
              <a:rPr lang="nb-NO" dirty="0" smtClean="0"/>
              <a:t> air </a:t>
            </a:r>
            <a:r>
              <a:rPr lang="nb-NO" dirty="0" err="1" smtClean="0"/>
              <a:t>asset</a:t>
            </a:r>
            <a:r>
              <a:rPr lang="nb-NO" dirty="0" smtClean="0"/>
              <a:t> </a:t>
            </a:r>
            <a:r>
              <a:rPr lang="nb-NO" dirty="0" err="1" smtClean="0"/>
              <a:t>function</a:t>
            </a:r>
            <a:r>
              <a:rPr lang="nb-NO" dirty="0" smtClean="0"/>
              <a:t> (</a:t>
            </a:r>
            <a:r>
              <a:rPr lang="nb-NO" dirty="0" err="1" smtClean="0"/>
              <a:t>Might</a:t>
            </a:r>
            <a:r>
              <a:rPr lang="nb-NO" dirty="0" smtClean="0"/>
              <a:t> </a:t>
            </a:r>
            <a:r>
              <a:rPr lang="nb-NO" dirty="0" err="1" smtClean="0"/>
              <a:t>already</a:t>
            </a:r>
            <a:r>
              <a:rPr lang="nb-NO" dirty="0" smtClean="0"/>
              <a:t> be </a:t>
            </a:r>
            <a:r>
              <a:rPr lang="nb-NO" dirty="0" err="1" smtClean="0"/>
              <a:t>there</a:t>
            </a:r>
            <a:r>
              <a:rPr lang="nb-NO" dirty="0" smtClean="0"/>
              <a:t> </a:t>
            </a:r>
            <a:r>
              <a:rPr lang="nb-NO" dirty="0" err="1" smtClean="0"/>
              <a:t>with</a:t>
            </a:r>
            <a:r>
              <a:rPr lang="nb-NO" dirty="0" smtClean="0"/>
              <a:t> ”State”?)</a:t>
            </a:r>
          </a:p>
          <a:p>
            <a:pPr lvl="1"/>
            <a:r>
              <a:rPr lang="nb-NO" dirty="0" err="1" smtClean="0"/>
              <a:t>If</a:t>
            </a:r>
            <a:r>
              <a:rPr lang="nb-NO" dirty="0" smtClean="0"/>
              <a:t> a </a:t>
            </a:r>
            <a:r>
              <a:rPr lang="nb-NO" dirty="0" err="1" smtClean="0"/>
              <a:t>asset</a:t>
            </a:r>
            <a:r>
              <a:rPr lang="nb-NO" dirty="0" smtClean="0"/>
              <a:t> </a:t>
            </a:r>
            <a:r>
              <a:rPr lang="nb-NO" dirty="0" err="1" smtClean="0"/>
              <a:t>are</a:t>
            </a:r>
            <a:r>
              <a:rPr lang="nb-NO" dirty="0" smtClean="0"/>
              <a:t> </a:t>
            </a:r>
            <a:r>
              <a:rPr lang="nb-NO" dirty="0" err="1" smtClean="0"/>
              <a:t>down</a:t>
            </a:r>
            <a:r>
              <a:rPr lang="nb-NO" dirty="0" smtClean="0"/>
              <a:t>, it </a:t>
            </a:r>
            <a:r>
              <a:rPr lang="nb-NO" dirty="0" err="1" smtClean="0"/>
              <a:t>should</a:t>
            </a:r>
            <a:r>
              <a:rPr lang="nb-NO" dirty="0" smtClean="0"/>
              <a:t> not be </a:t>
            </a:r>
            <a:r>
              <a:rPr lang="nb-NO" dirty="0" err="1" smtClean="0"/>
              <a:t>availble</a:t>
            </a:r>
            <a:r>
              <a:rPr lang="nb-NO" dirty="0" smtClean="0"/>
              <a:t> for </a:t>
            </a:r>
            <a:r>
              <a:rPr lang="nb-NO" dirty="0" err="1" smtClean="0"/>
              <a:t>tasking</a:t>
            </a:r>
            <a:r>
              <a:rPr lang="nb-NO" dirty="0" smtClean="0"/>
              <a:t> (so </a:t>
            </a:r>
            <a:r>
              <a:rPr lang="nb-NO" dirty="0" err="1" smtClean="0"/>
              <a:t>temporary</a:t>
            </a:r>
            <a:r>
              <a:rPr lang="nb-NO" dirty="0" smtClean="0"/>
              <a:t> not </a:t>
            </a:r>
            <a:r>
              <a:rPr lang="nb-NO" dirty="0" err="1" smtClean="0"/>
              <a:t>possible</a:t>
            </a:r>
            <a:r>
              <a:rPr lang="nb-NO" dirty="0" smtClean="0"/>
              <a:t> to </a:t>
            </a:r>
            <a:r>
              <a:rPr lang="nb-NO" dirty="0" err="1" smtClean="0"/>
              <a:t>select</a:t>
            </a:r>
            <a:r>
              <a:rPr lang="nb-NO" dirty="0" smtClean="0"/>
              <a:t> </a:t>
            </a:r>
            <a:r>
              <a:rPr lang="nb-NO" dirty="0" err="1" smtClean="0"/>
              <a:t>that</a:t>
            </a:r>
            <a:r>
              <a:rPr lang="nb-NO" dirty="0" smtClean="0"/>
              <a:t> </a:t>
            </a:r>
            <a:r>
              <a:rPr lang="nb-NO" dirty="0" err="1" smtClean="0"/>
              <a:t>asset</a:t>
            </a:r>
            <a:r>
              <a:rPr lang="nb-NO" dirty="0" smtClean="0"/>
              <a:t>)</a:t>
            </a:r>
          </a:p>
          <a:p>
            <a:pPr lvl="1"/>
            <a:r>
              <a:rPr lang="nb-NO" dirty="0" err="1" smtClean="0"/>
              <a:t>Should</a:t>
            </a:r>
            <a:r>
              <a:rPr lang="nb-NO" dirty="0" smtClean="0"/>
              <a:t> be a </a:t>
            </a:r>
            <a:r>
              <a:rPr lang="nb-NO" dirty="0" err="1" smtClean="0"/>
              <a:t>way</a:t>
            </a:r>
            <a:r>
              <a:rPr lang="nb-NO" dirty="0" smtClean="0"/>
              <a:t> to </a:t>
            </a:r>
            <a:r>
              <a:rPr lang="nb-NO" dirty="0" err="1" smtClean="0"/>
              <a:t>set</a:t>
            </a:r>
            <a:r>
              <a:rPr lang="nb-NO" dirty="0" smtClean="0"/>
              <a:t> </a:t>
            </a:r>
            <a:r>
              <a:rPr lang="nb-NO" dirty="0" err="1" smtClean="0"/>
              <a:t>how</a:t>
            </a:r>
            <a:r>
              <a:rPr lang="nb-NO" dirty="0" smtClean="0"/>
              <a:t> </a:t>
            </a:r>
            <a:r>
              <a:rPr lang="nb-NO" dirty="0" err="1" smtClean="0"/>
              <a:t>long</a:t>
            </a:r>
            <a:r>
              <a:rPr lang="nb-NO" dirty="0" smtClean="0"/>
              <a:t> </a:t>
            </a:r>
            <a:r>
              <a:rPr lang="nb-NO" dirty="0" err="1" smtClean="0"/>
              <a:t>the</a:t>
            </a:r>
            <a:r>
              <a:rPr lang="nb-NO" dirty="0" smtClean="0"/>
              <a:t> </a:t>
            </a:r>
            <a:r>
              <a:rPr lang="nb-NO" dirty="0" err="1" smtClean="0"/>
              <a:t>asset</a:t>
            </a:r>
            <a:r>
              <a:rPr lang="nb-NO" dirty="0" smtClean="0"/>
              <a:t> </a:t>
            </a:r>
            <a:r>
              <a:rPr lang="nb-NO" dirty="0" err="1" smtClean="0"/>
              <a:t>are</a:t>
            </a:r>
            <a:r>
              <a:rPr lang="nb-NO" dirty="0" smtClean="0"/>
              <a:t> </a:t>
            </a:r>
            <a:r>
              <a:rPr lang="nb-NO" dirty="0" err="1" smtClean="0"/>
              <a:t>down</a:t>
            </a:r>
            <a:r>
              <a:rPr lang="nb-NO" dirty="0" smtClean="0"/>
              <a:t> (D+1 to D+3 for </a:t>
            </a:r>
            <a:r>
              <a:rPr lang="nb-NO" dirty="0" err="1" smtClean="0"/>
              <a:t>example</a:t>
            </a:r>
            <a:r>
              <a:rPr lang="nb-NO" dirty="0" smtClean="0"/>
              <a:t>)</a:t>
            </a:r>
          </a:p>
          <a:p>
            <a:pPr lvl="1"/>
            <a:r>
              <a:rPr lang="nb-NO" dirty="0" err="1" smtClean="0"/>
              <a:t>Need</a:t>
            </a:r>
            <a:r>
              <a:rPr lang="nb-NO" dirty="0" smtClean="0"/>
              <a:t> to be visible  for JFACC as a </a:t>
            </a:r>
            <a:r>
              <a:rPr lang="nb-NO" dirty="0" err="1" smtClean="0"/>
              <a:t>minium</a:t>
            </a:r>
            <a:r>
              <a:rPr lang="nb-NO" dirty="0" smtClean="0"/>
              <a:t>, </a:t>
            </a:r>
            <a:r>
              <a:rPr lang="nb-NO" dirty="0" err="1" smtClean="0"/>
              <a:t>but</a:t>
            </a:r>
            <a:r>
              <a:rPr lang="nb-NO" dirty="0" smtClean="0"/>
              <a:t> </a:t>
            </a:r>
            <a:r>
              <a:rPr lang="nb-NO" dirty="0" err="1" smtClean="0"/>
              <a:t>desired</a:t>
            </a:r>
            <a:r>
              <a:rPr lang="nb-NO" dirty="0" smtClean="0"/>
              <a:t> for </a:t>
            </a:r>
            <a:r>
              <a:rPr lang="nb-NO" dirty="0" err="1" smtClean="0"/>
              <a:t>everyone</a:t>
            </a:r>
            <a:r>
              <a:rPr lang="nb-NO" dirty="0" smtClean="0"/>
              <a:t> to be </a:t>
            </a:r>
            <a:r>
              <a:rPr lang="nb-NO" dirty="0" err="1" smtClean="0"/>
              <a:t>able</a:t>
            </a:r>
            <a:r>
              <a:rPr lang="nb-NO" dirty="0" smtClean="0"/>
              <a:t> to </a:t>
            </a:r>
            <a:r>
              <a:rPr lang="nb-NO" dirty="0" err="1" smtClean="0"/>
              <a:t>see</a:t>
            </a:r>
            <a:r>
              <a:rPr lang="nb-NO" dirty="0" smtClean="0"/>
              <a:t> it.</a:t>
            </a:r>
          </a:p>
          <a:p>
            <a:pPr lvl="1">
              <a:buNone/>
            </a:pPr>
            <a:endParaRPr lang="nb-NO" dirty="0" smtClean="0"/>
          </a:p>
          <a:p>
            <a:r>
              <a:rPr lang="nb-NO" b="1" dirty="0" err="1" smtClean="0"/>
              <a:t>Logistical</a:t>
            </a:r>
            <a:r>
              <a:rPr lang="nb-NO" b="1" dirty="0" smtClean="0"/>
              <a:t> </a:t>
            </a:r>
            <a:r>
              <a:rPr lang="nb-NO" b="1" dirty="0" err="1" smtClean="0"/>
              <a:t>situation</a:t>
            </a:r>
            <a:endParaRPr lang="nb-NO" b="1" dirty="0" smtClean="0"/>
          </a:p>
          <a:p>
            <a:pPr lvl="1"/>
            <a:r>
              <a:rPr lang="nb-NO" dirty="0" smtClean="0"/>
              <a:t>A </a:t>
            </a:r>
            <a:r>
              <a:rPr lang="nb-NO" dirty="0" err="1" smtClean="0"/>
              <a:t>way</a:t>
            </a:r>
            <a:r>
              <a:rPr lang="nb-NO" dirty="0" smtClean="0"/>
              <a:t> to input (</a:t>
            </a:r>
            <a:r>
              <a:rPr lang="nb-NO" dirty="0" err="1" smtClean="0"/>
              <a:t>freetext</a:t>
            </a:r>
            <a:r>
              <a:rPr lang="nb-NO" dirty="0" smtClean="0"/>
              <a:t>) </a:t>
            </a:r>
            <a:r>
              <a:rPr lang="nb-NO" dirty="0" err="1" smtClean="0"/>
              <a:t>information</a:t>
            </a:r>
            <a:r>
              <a:rPr lang="nb-NO" dirty="0" smtClean="0"/>
              <a:t> </a:t>
            </a:r>
            <a:r>
              <a:rPr lang="nb-NO" dirty="0" err="1" smtClean="0"/>
              <a:t>about</a:t>
            </a:r>
            <a:r>
              <a:rPr lang="nb-NO" dirty="0" smtClean="0"/>
              <a:t> </a:t>
            </a:r>
            <a:r>
              <a:rPr lang="nb-NO" dirty="0" err="1" smtClean="0"/>
              <a:t>the</a:t>
            </a:r>
            <a:r>
              <a:rPr lang="nb-NO" dirty="0" smtClean="0"/>
              <a:t> </a:t>
            </a:r>
            <a:r>
              <a:rPr lang="nb-NO" dirty="0" err="1" smtClean="0"/>
              <a:t>logistical</a:t>
            </a:r>
            <a:r>
              <a:rPr lang="nb-NO" dirty="0" smtClean="0"/>
              <a:t> </a:t>
            </a:r>
            <a:r>
              <a:rPr lang="nb-NO" dirty="0" err="1" smtClean="0"/>
              <a:t>situation</a:t>
            </a:r>
            <a:r>
              <a:rPr lang="nb-NO" dirty="0" smtClean="0"/>
              <a:t> (</a:t>
            </a:r>
            <a:r>
              <a:rPr lang="nb-NO" dirty="0" err="1" smtClean="0"/>
              <a:t>low</a:t>
            </a:r>
            <a:r>
              <a:rPr lang="nb-NO" dirty="0" smtClean="0"/>
              <a:t> </a:t>
            </a:r>
            <a:r>
              <a:rPr lang="nb-NO" dirty="0" err="1" smtClean="0"/>
              <a:t>number</a:t>
            </a:r>
            <a:r>
              <a:rPr lang="nb-NO" dirty="0" smtClean="0"/>
              <a:t> </a:t>
            </a:r>
            <a:r>
              <a:rPr lang="nb-NO" dirty="0" err="1" smtClean="0"/>
              <a:t>of</a:t>
            </a:r>
            <a:r>
              <a:rPr lang="nb-NO" dirty="0" smtClean="0"/>
              <a:t> a </a:t>
            </a:r>
            <a:r>
              <a:rPr lang="nb-NO" dirty="0" err="1" smtClean="0"/>
              <a:t>certain</a:t>
            </a:r>
            <a:r>
              <a:rPr lang="nb-NO" dirty="0" smtClean="0"/>
              <a:t> type </a:t>
            </a:r>
            <a:r>
              <a:rPr lang="nb-NO" dirty="0" err="1" smtClean="0"/>
              <a:t>of</a:t>
            </a:r>
            <a:r>
              <a:rPr lang="nb-NO" dirty="0" smtClean="0"/>
              <a:t> missiles, </a:t>
            </a:r>
            <a:r>
              <a:rPr lang="nb-NO" dirty="0" err="1" smtClean="0"/>
              <a:t>etc</a:t>
            </a:r>
            <a:endParaRPr lang="nb-NO" dirty="0" smtClean="0"/>
          </a:p>
          <a:p>
            <a:pPr lvl="1"/>
            <a:r>
              <a:rPr lang="nb-NO" dirty="0" err="1" smtClean="0"/>
              <a:t>Need</a:t>
            </a:r>
            <a:r>
              <a:rPr lang="nb-NO" dirty="0" smtClean="0"/>
              <a:t> to be visible  for JFACC as a </a:t>
            </a:r>
            <a:r>
              <a:rPr lang="nb-NO" dirty="0" err="1" smtClean="0"/>
              <a:t>minium</a:t>
            </a:r>
            <a:r>
              <a:rPr lang="nb-NO" dirty="0" smtClean="0"/>
              <a:t>, </a:t>
            </a:r>
            <a:r>
              <a:rPr lang="nb-NO" dirty="0" err="1" smtClean="0"/>
              <a:t>but</a:t>
            </a:r>
            <a:r>
              <a:rPr lang="nb-NO" dirty="0" smtClean="0"/>
              <a:t> </a:t>
            </a:r>
            <a:r>
              <a:rPr lang="nb-NO" dirty="0" err="1" smtClean="0"/>
              <a:t>desired</a:t>
            </a:r>
            <a:r>
              <a:rPr lang="nb-NO" dirty="0" smtClean="0"/>
              <a:t> for </a:t>
            </a:r>
            <a:r>
              <a:rPr lang="nb-NO" dirty="0" err="1" smtClean="0"/>
              <a:t>everyone</a:t>
            </a:r>
            <a:r>
              <a:rPr lang="nb-NO" dirty="0" smtClean="0"/>
              <a:t> to be </a:t>
            </a:r>
            <a:r>
              <a:rPr lang="nb-NO" dirty="0" err="1" smtClean="0"/>
              <a:t>able</a:t>
            </a:r>
            <a:r>
              <a:rPr lang="nb-NO" dirty="0" smtClean="0"/>
              <a:t> to </a:t>
            </a:r>
            <a:r>
              <a:rPr lang="nb-NO" dirty="0" err="1" smtClean="0"/>
              <a:t>see</a:t>
            </a:r>
            <a:r>
              <a:rPr lang="nb-NO" dirty="0" smtClean="0"/>
              <a:t> it.</a:t>
            </a:r>
          </a:p>
          <a:p>
            <a:pPr lvl="1"/>
            <a:endParaRPr lang="nb-NO"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Mission</a:t>
            </a:r>
            <a:r>
              <a:rPr lang="nb-NO" dirty="0" smtClean="0"/>
              <a:t> designer </a:t>
            </a:r>
            <a:r>
              <a:rPr lang="nb-NO" dirty="0" err="1" smtClean="0"/>
              <a:t>workspace</a:t>
            </a:r>
            <a:endParaRPr lang="nb-NO" dirty="0"/>
          </a:p>
        </p:txBody>
      </p:sp>
      <p:sp>
        <p:nvSpPr>
          <p:cNvPr id="3" name="Plassholder for innhold 2"/>
          <p:cNvSpPr>
            <a:spLocks noGrp="1"/>
          </p:cNvSpPr>
          <p:nvPr>
            <p:ph idx="1"/>
          </p:nvPr>
        </p:nvSpPr>
        <p:spPr>
          <a:xfrm>
            <a:off x="0" y="1200150"/>
            <a:ext cx="4786314" cy="3943349"/>
          </a:xfrm>
        </p:spPr>
        <p:txBody>
          <a:bodyPr>
            <a:noAutofit/>
          </a:bodyPr>
          <a:lstStyle/>
          <a:p>
            <a:r>
              <a:rPr lang="nb-NO" sz="700" b="1" dirty="0" smtClean="0"/>
              <a:t>Air </a:t>
            </a:r>
            <a:r>
              <a:rPr lang="nb-NO" sz="700" b="1" dirty="0" err="1" smtClean="0"/>
              <a:t>Request</a:t>
            </a:r>
            <a:endParaRPr lang="nb-NO" sz="700" b="1" dirty="0" smtClean="0"/>
          </a:p>
          <a:p>
            <a:pPr lvl="1"/>
            <a:r>
              <a:rPr lang="nb-NO" sz="600" dirty="0" smtClean="0"/>
              <a:t>It </a:t>
            </a:r>
            <a:r>
              <a:rPr lang="nb-NO" sz="600" dirty="0" err="1" smtClean="0"/>
              <a:t>would</a:t>
            </a:r>
            <a:r>
              <a:rPr lang="nb-NO" sz="600" dirty="0" smtClean="0"/>
              <a:t> be ideal </a:t>
            </a:r>
            <a:r>
              <a:rPr lang="nb-NO" sz="600" dirty="0" err="1" smtClean="0"/>
              <a:t>with</a:t>
            </a:r>
            <a:r>
              <a:rPr lang="nb-NO" sz="600" dirty="0" smtClean="0"/>
              <a:t> a </a:t>
            </a:r>
            <a:r>
              <a:rPr lang="nb-NO" sz="600" dirty="0" err="1" smtClean="0"/>
              <a:t>function/form</a:t>
            </a:r>
            <a:r>
              <a:rPr lang="nb-NO" sz="600" dirty="0" smtClean="0"/>
              <a:t> </a:t>
            </a:r>
            <a:r>
              <a:rPr lang="nb-NO" sz="600" dirty="0" err="1" smtClean="0"/>
              <a:t>on</a:t>
            </a:r>
            <a:r>
              <a:rPr lang="nb-NO" sz="600" dirty="0" smtClean="0"/>
              <a:t> </a:t>
            </a:r>
            <a:r>
              <a:rPr lang="nb-NO" sz="600" dirty="0" err="1" smtClean="0"/>
              <a:t>the</a:t>
            </a:r>
            <a:r>
              <a:rPr lang="nb-NO" sz="600" dirty="0" smtClean="0"/>
              <a:t> </a:t>
            </a:r>
            <a:r>
              <a:rPr lang="nb-NO" sz="600" dirty="0" err="1" smtClean="0"/>
              <a:t>website</a:t>
            </a:r>
            <a:r>
              <a:rPr lang="nb-NO" sz="600" dirty="0" smtClean="0"/>
              <a:t> in </a:t>
            </a:r>
            <a:r>
              <a:rPr lang="nb-NO" sz="600" dirty="0" err="1" smtClean="0"/>
              <a:t>the</a:t>
            </a:r>
            <a:r>
              <a:rPr lang="nb-NO" sz="600" dirty="0" smtClean="0"/>
              <a:t> </a:t>
            </a:r>
            <a:r>
              <a:rPr lang="nb-NO" sz="600" dirty="0" err="1" smtClean="0"/>
              <a:t>workspace</a:t>
            </a:r>
            <a:r>
              <a:rPr lang="nb-NO" sz="600" dirty="0" smtClean="0"/>
              <a:t> for </a:t>
            </a:r>
            <a:r>
              <a:rPr lang="nb-NO" sz="600" dirty="0" err="1" smtClean="0"/>
              <a:t>Mission</a:t>
            </a:r>
            <a:r>
              <a:rPr lang="nb-NO" sz="600" dirty="0" smtClean="0"/>
              <a:t> </a:t>
            </a:r>
            <a:r>
              <a:rPr lang="nb-NO" sz="600" dirty="0" err="1" smtClean="0"/>
              <a:t>designer/event</a:t>
            </a:r>
            <a:r>
              <a:rPr lang="nb-NO" sz="600" dirty="0" smtClean="0"/>
              <a:t> host to </a:t>
            </a:r>
            <a:r>
              <a:rPr lang="nb-NO" sz="600" dirty="0" err="1" smtClean="0"/>
              <a:t>submit</a:t>
            </a:r>
            <a:r>
              <a:rPr lang="nb-NO" sz="600" dirty="0" smtClean="0"/>
              <a:t> a air </a:t>
            </a:r>
            <a:r>
              <a:rPr lang="nb-NO" sz="600" dirty="0" err="1" smtClean="0"/>
              <a:t>request</a:t>
            </a:r>
            <a:r>
              <a:rPr lang="nb-NO" sz="600" dirty="0" smtClean="0"/>
              <a:t> </a:t>
            </a:r>
            <a:r>
              <a:rPr lang="nb-NO" sz="600" dirty="0" err="1" smtClean="0"/>
              <a:t>that</a:t>
            </a:r>
            <a:r>
              <a:rPr lang="nb-NO" sz="600" dirty="0" smtClean="0"/>
              <a:t> </a:t>
            </a:r>
            <a:r>
              <a:rPr lang="nb-NO" sz="600" dirty="0" err="1" smtClean="0"/>
              <a:t>goes</a:t>
            </a:r>
            <a:r>
              <a:rPr lang="nb-NO" sz="600" dirty="0" smtClean="0"/>
              <a:t> to JFACC for </a:t>
            </a:r>
            <a:r>
              <a:rPr lang="nb-NO" sz="600" dirty="0" err="1" smtClean="0"/>
              <a:t>processing</a:t>
            </a:r>
            <a:r>
              <a:rPr lang="nb-NO" sz="600" dirty="0" smtClean="0"/>
              <a:t>. The </a:t>
            </a:r>
            <a:r>
              <a:rPr lang="nb-NO" sz="600" dirty="0" err="1" smtClean="0"/>
              <a:t>current</a:t>
            </a:r>
            <a:r>
              <a:rPr lang="nb-NO" sz="600" dirty="0" smtClean="0"/>
              <a:t> air </a:t>
            </a:r>
            <a:r>
              <a:rPr lang="nb-NO" sz="600" dirty="0" err="1" smtClean="0"/>
              <a:t>request</a:t>
            </a:r>
            <a:r>
              <a:rPr lang="nb-NO" sz="600" dirty="0" smtClean="0"/>
              <a:t> form is </a:t>
            </a:r>
            <a:r>
              <a:rPr lang="nb-NO" sz="600" dirty="0" err="1" smtClean="0"/>
              <a:t>shown</a:t>
            </a:r>
            <a:r>
              <a:rPr lang="nb-NO" sz="600" dirty="0" smtClean="0"/>
              <a:t> </a:t>
            </a:r>
            <a:r>
              <a:rPr lang="nb-NO" sz="600" dirty="0" err="1" smtClean="0"/>
              <a:t>on</a:t>
            </a:r>
            <a:r>
              <a:rPr lang="nb-NO" sz="600" dirty="0" smtClean="0"/>
              <a:t> </a:t>
            </a:r>
            <a:r>
              <a:rPr lang="nb-NO" sz="600" dirty="0" err="1" smtClean="0"/>
              <a:t>picture</a:t>
            </a:r>
            <a:r>
              <a:rPr lang="nb-NO" sz="600" dirty="0" smtClean="0"/>
              <a:t> to </a:t>
            </a:r>
            <a:r>
              <a:rPr lang="nb-NO" sz="600" dirty="0" err="1" smtClean="0"/>
              <a:t>the</a:t>
            </a:r>
            <a:r>
              <a:rPr lang="nb-NO" sz="600" dirty="0" smtClean="0"/>
              <a:t> right (From AWACS TTP).</a:t>
            </a:r>
          </a:p>
          <a:p>
            <a:pPr lvl="2"/>
            <a:r>
              <a:rPr lang="nb-NO" sz="500" dirty="0" err="1" smtClean="0"/>
              <a:t>Ideally</a:t>
            </a:r>
            <a:r>
              <a:rPr lang="nb-NO" sz="500" dirty="0" smtClean="0"/>
              <a:t> it </a:t>
            </a:r>
            <a:r>
              <a:rPr lang="nb-NO" sz="500" dirty="0" err="1" smtClean="0"/>
              <a:t>should</a:t>
            </a:r>
            <a:r>
              <a:rPr lang="nb-NO" sz="500" dirty="0" smtClean="0"/>
              <a:t> </a:t>
            </a:r>
            <a:r>
              <a:rPr lang="nb-NO" sz="500" dirty="0" err="1" smtClean="0"/>
              <a:t>also</a:t>
            </a:r>
            <a:r>
              <a:rPr lang="nb-NO" sz="500" dirty="0" smtClean="0"/>
              <a:t> be </a:t>
            </a:r>
            <a:r>
              <a:rPr lang="nb-NO" sz="500" dirty="0" err="1" smtClean="0"/>
              <a:t>possible</a:t>
            </a:r>
            <a:r>
              <a:rPr lang="nb-NO" sz="500" dirty="0" smtClean="0"/>
              <a:t> for a JTAC to </a:t>
            </a:r>
            <a:r>
              <a:rPr lang="nb-NO" sz="500" dirty="0" err="1" smtClean="0"/>
              <a:t>submit</a:t>
            </a:r>
            <a:r>
              <a:rPr lang="nb-NO" sz="500" dirty="0" smtClean="0"/>
              <a:t> </a:t>
            </a:r>
            <a:r>
              <a:rPr lang="nb-NO" sz="500" dirty="0" err="1" smtClean="0"/>
              <a:t>this</a:t>
            </a:r>
            <a:r>
              <a:rPr lang="nb-NO" sz="500" dirty="0" smtClean="0"/>
              <a:t> in case a JTAC </a:t>
            </a:r>
            <a:r>
              <a:rPr lang="nb-NO" sz="500" dirty="0" err="1" smtClean="0"/>
              <a:t>want</a:t>
            </a:r>
            <a:r>
              <a:rPr lang="nb-NO" sz="500" dirty="0" smtClean="0"/>
              <a:t> to </a:t>
            </a:r>
            <a:r>
              <a:rPr lang="nb-NO" sz="500" dirty="0" err="1" smtClean="0"/>
              <a:t>take</a:t>
            </a:r>
            <a:r>
              <a:rPr lang="nb-NO" sz="500" dirty="0" smtClean="0"/>
              <a:t> part in </a:t>
            </a:r>
            <a:r>
              <a:rPr lang="nb-NO" sz="500" dirty="0" err="1" smtClean="0"/>
              <a:t>the</a:t>
            </a:r>
            <a:r>
              <a:rPr lang="nb-NO" sz="500" dirty="0" smtClean="0"/>
              <a:t> </a:t>
            </a:r>
            <a:r>
              <a:rPr lang="nb-NO" sz="500" dirty="0" err="1" smtClean="0"/>
              <a:t>mission</a:t>
            </a:r>
            <a:r>
              <a:rPr lang="nb-NO" sz="500" dirty="0" smtClean="0"/>
              <a:t>, </a:t>
            </a:r>
            <a:r>
              <a:rPr lang="nb-NO" sz="500" dirty="0" err="1" smtClean="0"/>
              <a:t>based</a:t>
            </a:r>
            <a:r>
              <a:rPr lang="nb-NO" sz="500" dirty="0" smtClean="0"/>
              <a:t> </a:t>
            </a:r>
            <a:r>
              <a:rPr lang="nb-NO" sz="500" dirty="0" err="1" smtClean="0"/>
              <a:t>on</a:t>
            </a:r>
            <a:r>
              <a:rPr lang="nb-NO" sz="500" dirty="0" smtClean="0"/>
              <a:t> </a:t>
            </a:r>
            <a:r>
              <a:rPr lang="nb-NO" sz="500" dirty="0" err="1" smtClean="0"/>
              <a:t>the</a:t>
            </a:r>
            <a:r>
              <a:rPr lang="nb-NO" sz="500" dirty="0" smtClean="0"/>
              <a:t> </a:t>
            </a:r>
            <a:r>
              <a:rPr lang="nb-NO" sz="500" dirty="0" err="1" smtClean="0"/>
              <a:t>mission</a:t>
            </a:r>
            <a:r>
              <a:rPr lang="nb-NO" sz="500" dirty="0" smtClean="0"/>
              <a:t> </a:t>
            </a:r>
            <a:r>
              <a:rPr lang="nb-NO" sz="500" dirty="0" err="1" smtClean="0"/>
              <a:t>brief</a:t>
            </a:r>
            <a:r>
              <a:rPr lang="nb-NO" sz="500" dirty="0" smtClean="0"/>
              <a:t> or </a:t>
            </a:r>
            <a:r>
              <a:rPr lang="nb-NO" sz="500" dirty="0" err="1" smtClean="0"/>
              <a:t>availability</a:t>
            </a:r>
            <a:r>
              <a:rPr lang="nb-NO" sz="500" dirty="0" smtClean="0"/>
              <a:t>. So </a:t>
            </a:r>
            <a:r>
              <a:rPr lang="nb-NO" sz="500" dirty="0" err="1" smtClean="0"/>
              <a:t>maybe</a:t>
            </a:r>
            <a:r>
              <a:rPr lang="nb-NO" sz="500" dirty="0" smtClean="0"/>
              <a:t> a JTAC </a:t>
            </a:r>
            <a:r>
              <a:rPr lang="nb-NO" sz="500" dirty="0" err="1" smtClean="0"/>
              <a:t>usergroup</a:t>
            </a:r>
            <a:r>
              <a:rPr lang="nb-NO" sz="500" dirty="0" smtClean="0"/>
              <a:t>, </a:t>
            </a:r>
            <a:r>
              <a:rPr lang="nb-NO" sz="500" dirty="0" err="1" smtClean="0"/>
              <a:t>which</a:t>
            </a:r>
            <a:r>
              <a:rPr lang="nb-NO" sz="500" dirty="0" smtClean="0"/>
              <a:t> </a:t>
            </a:r>
            <a:r>
              <a:rPr lang="nb-NO" sz="500" dirty="0" err="1" smtClean="0"/>
              <a:t>also</a:t>
            </a:r>
            <a:r>
              <a:rPr lang="nb-NO" sz="500" dirty="0" smtClean="0"/>
              <a:t> </a:t>
            </a:r>
            <a:r>
              <a:rPr lang="nb-NO" sz="500" dirty="0" err="1" smtClean="0"/>
              <a:t>contains</a:t>
            </a:r>
            <a:r>
              <a:rPr lang="nb-NO" sz="500" dirty="0" smtClean="0"/>
              <a:t> </a:t>
            </a:r>
            <a:r>
              <a:rPr lang="nb-NO" sz="500" dirty="0" err="1" smtClean="0"/>
              <a:t>this</a:t>
            </a:r>
            <a:r>
              <a:rPr lang="nb-NO" sz="500" dirty="0" smtClean="0"/>
              <a:t> </a:t>
            </a:r>
            <a:r>
              <a:rPr lang="nb-NO" sz="500" dirty="0" err="1" smtClean="0"/>
              <a:t>functioin</a:t>
            </a:r>
            <a:r>
              <a:rPr lang="nb-NO" sz="500" dirty="0" smtClean="0"/>
              <a:t>?</a:t>
            </a:r>
          </a:p>
          <a:p>
            <a:pPr lvl="1"/>
            <a:r>
              <a:rPr lang="nb-NO" sz="600" dirty="0" smtClean="0"/>
              <a:t>The </a:t>
            </a:r>
            <a:r>
              <a:rPr lang="nb-NO" sz="600" dirty="0" err="1" smtClean="0"/>
              <a:t>idea</a:t>
            </a:r>
            <a:r>
              <a:rPr lang="nb-NO" sz="600" dirty="0" smtClean="0"/>
              <a:t> is </a:t>
            </a:r>
            <a:r>
              <a:rPr lang="nb-NO" sz="600" dirty="0" err="1" smtClean="0"/>
              <a:t>that</a:t>
            </a:r>
            <a:r>
              <a:rPr lang="nb-NO" sz="600" dirty="0" smtClean="0"/>
              <a:t> </a:t>
            </a:r>
            <a:r>
              <a:rPr lang="nb-NO" sz="600" dirty="0" err="1" smtClean="0"/>
              <a:t>mission</a:t>
            </a:r>
            <a:r>
              <a:rPr lang="nb-NO" sz="600" dirty="0" smtClean="0"/>
              <a:t> designer/host  is </a:t>
            </a:r>
            <a:r>
              <a:rPr lang="nb-NO" sz="600" dirty="0" err="1" smtClean="0"/>
              <a:t>able</a:t>
            </a:r>
            <a:r>
              <a:rPr lang="nb-NO" sz="600" dirty="0" smtClean="0"/>
              <a:t> to </a:t>
            </a:r>
            <a:r>
              <a:rPr lang="nb-NO" sz="600" dirty="0" err="1" smtClean="0"/>
              <a:t>inject</a:t>
            </a:r>
            <a:r>
              <a:rPr lang="nb-NO" sz="600" dirty="0" smtClean="0"/>
              <a:t> </a:t>
            </a:r>
            <a:r>
              <a:rPr lang="nb-NO" sz="600" dirty="0" err="1" smtClean="0"/>
              <a:t>stuff</a:t>
            </a:r>
            <a:r>
              <a:rPr lang="nb-NO" sz="600" dirty="0" smtClean="0"/>
              <a:t> </a:t>
            </a:r>
            <a:r>
              <a:rPr lang="nb-NO" sz="600" dirty="0" err="1" smtClean="0"/>
              <a:t>into</a:t>
            </a:r>
            <a:r>
              <a:rPr lang="nb-NO" sz="600" dirty="0" smtClean="0"/>
              <a:t> </a:t>
            </a:r>
            <a:r>
              <a:rPr lang="nb-NO" sz="600" dirty="0" err="1" smtClean="0"/>
              <a:t>the</a:t>
            </a:r>
            <a:r>
              <a:rPr lang="nb-NO" sz="600" dirty="0" smtClean="0"/>
              <a:t> </a:t>
            </a:r>
            <a:r>
              <a:rPr lang="nb-NO" sz="600" dirty="0" err="1" smtClean="0"/>
              <a:t>mission</a:t>
            </a:r>
            <a:r>
              <a:rPr lang="nb-NO" sz="600" dirty="0" smtClean="0"/>
              <a:t> in a </a:t>
            </a:r>
            <a:r>
              <a:rPr lang="nb-NO" sz="600" dirty="0" err="1" smtClean="0"/>
              <a:t>natural</a:t>
            </a:r>
            <a:r>
              <a:rPr lang="nb-NO" sz="600" dirty="0" smtClean="0"/>
              <a:t> </a:t>
            </a:r>
            <a:r>
              <a:rPr lang="nb-NO" sz="600" dirty="0" err="1" smtClean="0"/>
              <a:t>way</a:t>
            </a:r>
            <a:r>
              <a:rPr lang="nb-NO" sz="600" dirty="0" smtClean="0"/>
              <a:t>, so </a:t>
            </a:r>
            <a:r>
              <a:rPr lang="nb-NO" sz="600" dirty="0" err="1" smtClean="0"/>
              <a:t>the</a:t>
            </a:r>
            <a:r>
              <a:rPr lang="nb-NO" sz="600" dirty="0" smtClean="0"/>
              <a:t> JFACC </a:t>
            </a:r>
            <a:r>
              <a:rPr lang="nb-NO" sz="600" dirty="0" err="1" smtClean="0"/>
              <a:t>need</a:t>
            </a:r>
            <a:r>
              <a:rPr lang="nb-NO" sz="600" dirty="0" smtClean="0"/>
              <a:t> to handle it and </a:t>
            </a:r>
            <a:r>
              <a:rPr lang="nb-NO" sz="600" dirty="0" err="1" smtClean="0"/>
              <a:t>take</a:t>
            </a:r>
            <a:r>
              <a:rPr lang="nb-NO" sz="600" dirty="0" smtClean="0"/>
              <a:t> it </a:t>
            </a:r>
            <a:r>
              <a:rPr lang="nb-NO" sz="600" dirty="0" err="1" smtClean="0"/>
              <a:t>into</a:t>
            </a:r>
            <a:r>
              <a:rPr lang="nb-NO" sz="600" dirty="0" smtClean="0"/>
              <a:t> </a:t>
            </a:r>
            <a:r>
              <a:rPr lang="nb-NO" sz="600" dirty="0" err="1" smtClean="0"/>
              <a:t>their</a:t>
            </a:r>
            <a:r>
              <a:rPr lang="nb-NO" sz="600" dirty="0" smtClean="0"/>
              <a:t> </a:t>
            </a:r>
            <a:r>
              <a:rPr lang="nb-NO" sz="600" dirty="0" err="1" smtClean="0"/>
              <a:t>priorities</a:t>
            </a:r>
            <a:endParaRPr lang="nb-NO" sz="600" dirty="0" smtClean="0"/>
          </a:p>
          <a:p>
            <a:pPr lvl="1"/>
            <a:r>
              <a:rPr lang="nb-NO" sz="600" dirty="0" smtClean="0"/>
              <a:t>All Air </a:t>
            </a:r>
            <a:r>
              <a:rPr lang="nb-NO" sz="600" dirty="0" err="1" smtClean="0"/>
              <a:t>request</a:t>
            </a:r>
            <a:r>
              <a:rPr lang="nb-NO" sz="600" dirty="0" smtClean="0"/>
              <a:t> </a:t>
            </a:r>
            <a:r>
              <a:rPr lang="nb-NO" sz="600" dirty="0" err="1" smtClean="0"/>
              <a:t>should</a:t>
            </a:r>
            <a:r>
              <a:rPr lang="nb-NO" sz="600" dirty="0" smtClean="0"/>
              <a:t> end up in a </a:t>
            </a:r>
            <a:r>
              <a:rPr lang="nb-NO" sz="600" dirty="0" err="1" smtClean="0"/>
              <a:t>table</a:t>
            </a:r>
            <a:r>
              <a:rPr lang="nb-NO" sz="600" dirty="0" smtClean="0"/>
              <a:t> visible for all </a:t>
            </a:r>
            <a:r>
              <a:rPr lang="nb-NO" sz="600" dirty="0" err="1" smtClean="0"/>
              <a:t>participants</a:t>
            </a:r>
            <a:r>
              <a:rPr lang="nb-NO" sz="600" dirty="0" smtClean="0"/>
              <a:t>, </a:t>
            </a:r>
            <a:r>
              <a:rPr lang="nb-NO" sz="600" dirty="0" err="1" smtClean="0"/>
              <a:t>with</a:t>
            </a:r>
            <a:r>
              <a:rPr lang="nb-NO" sz="600" dirty="0" smtClean="0"/>
              <a:t> </a:t>
            </a:r>
            <a:r>
              <a:rPr lang="nb-NO" sz="600" dirty="0" err="1" smtClean="0"/>
              <a:t>the</a:t>
            </a:r>
            <a:r>
              <a:rPr lang="nb-NO" sz="600" dirty="0" smtClean="0"/>
              <a:t> status from JFACC </a:t>
            </a:r>
            <a:r>
              <a:rPr lang="nb-NO" sz="600" dirty="0" err="1" smtClean="0"/>
              <a:t>shown</a:t>
            </a:r>
            <a:r>
              <a:rPr lang="nb-NO" sz="600" dirty="0" smtClean="0"/>
              <a:t>. </a:t>
            </a:r>
          </a:p>
          <a:p>
            <a:pPr lvl="1"/>
            <a:r>
              <a:rPr lang="nb-NO" sz="600" dirty="0" smtClean="0"/>
              <a:t>The </a:t>
            </a:r>
            <a:r>
              <a:rPr lang="nb-NO" sz="600" dirty="0" err="1" smtClean="0"/>
              <a:t>idea</a:t>
            </a:r>
            <a:r>
              <a:rPr lang="nb-NO" sz="600" dirty="0" smtClean="0"/>
              <a:t> is </a:t>
            </a:r>
            <a:r>
              <a:rPr lang="nb-NO" sz="600" dirty="0" err="1" smtClean="0"/>
              <a:t>also</a:t>
            </a:r>
            <a:r>
              <a:rPr lang="nb-NO" sz="600" dirty="0" smtClean="0"/>
              <a:t> </a:t>
            </a:r>
            <a:r>
              <a:rPr lang="nb-NO" sz="600" dirty="0" err="1" smtClean="0"/>
              <a:t>that</a:t>
            </a:r>
            <a:r>
              <a:rPr lang="nb-NO" sz="600" dirty="0" smtClean="0"/>
              <a:t> </a:t>
            </a:r>
            <a:r>
              <a:rPr lang="nb-NO" sz="600" dirty="0" err="1" smtClean="0"/>
              <a:t>once</a:t>
            </a:r>
            <a:r>
              <a:rPr lang="nb-NO" sz="600" dirty="0" smtClean="0"/>
              <a:t> JFACC </a:t>
            </a:r>
            <a:r>
              <a:rPr lang="nb-NO" sz="600" dirty="0" err="1" smtClean="0"/>
              <a:t>process</a:t>
            </a:r>
            <a:r>
              <a:rPr lang="nb-NO" sz="600" dirty="0" smtClean="0"/>
              <a:t> </a:t>
            </a:r>
            <a:r>
              <a:rPr lang="nb-NO" sz="600" dirty="0" err="1" smtClean="0"/>
              <a:t>the</a:t>
            </a:r>
            <a:r>
              <a:rPr lang="nb-NO" sz="600" dirty="0" smtClean="0"/>
              <a:t> air </a:t>
            </a:r>
            <a:r>
              <a:rPr lang="nb-NO" sz="600" dirty="0" err="1" smtClean="0"/>
              <a:t>request</a:t>
            </a:r>
            <a:r>
              <a:rPr lang="nb-NO" sz="600" dirty="0" smtClean="0"/>
              <a:t>, it </a:t>
            </a:r>
            <a:r>
              <a:rPr lang="nb-NO" sz="600" dirty="0" err="1" smtClean="0"/>
              <a:t>will</a:t>
            </a:r>
            <a:r>
              <a:rPr lang="nb-NO" sz="600" dirty="0" smtClean="0"/>
              <a:t> </a:t>
            </a:r>
            <a:r>
              <a:rPr lang="nb-NO" sz="600" dirty="0" err="1" smtClean="0"/>
              <a:t>automaticly</a:t>
            </a:r>
            <a:r>
              <a:rPr lang="nb-NO" sz="600" dirty="0" smtClean="0"/>
              <a:t> </a:t>
            </a:r>
            <a:r>
              <a:rPr lang="nb-NO" sz="600" dirty="0" err="1" smtClean="0"/>
              <a:t>create</a:t>
            </a:r>
            <a:r>
              <a:rPr lang="nb-NO" sz="600" dirty="0" smtClean="0"/>
              <a:t> a </a:t>
            </a:r>
            <a:r>
              <a:rPr lang="nb-NO" sz="600" dirty="0" err="1" smtClean="0"/>
              <a:t>tasking</a:t>
            </a:r>
            <a:r>
              <a:rPr lang="nb-NO" sz="600" dirty="0" smtClean="0"/>
              <a:t> </a:t>
            </a:r>
            <a:r>
              <a:rPr lang="nb-NO" sz="600" dirty="0" err="1" smtClean="0"/>
              <a:t>on</a:t>
            </a:r>
            <a:r>
              <a:rPr lang="nb-NO" sz="600" dirty="0" smtClean="0"/>
              <a:t> </a:t>
            </a:r>
            <a:r>
              <a:rPr lang="nb-NO" sz="600" dirty="0" err="1" smtClean="0"/>
              <a:t>the</a:t>
            </a:r>
            <a:r>
              <a:rPr lang="nb-NO" sz="600" dirty="0" smtClean="0"/>
              <a:t> ATO (Draft ATO) </a:t>
            </a:r>
            <a:r>
              <a:rPr lang="nb-NO" sz="600" dirty="0" err="1" smtClean="0"/>
              <a:t>based</a:t>
            </a:r>
            <a:r>
              <a:rPr lang="nb-NO" sz="600" dirty="0" smtClean="0"/>
              <a:t> </a:t>
            </a:r>
            <a:r>
              <a:rPr lang="nb-NO" sz="600" dirty="0" err="1" smtClean="0"/>
              <a:t>on</a:t>
            </a:r>
            <a:r>
              <a:rPr lang="nb-NO" sz="600" dirty="0" smtClean="0"/>
              <a:t> </a:t>
            </a:r>
            <a:r>
              <a:rPr lang="nb-NO" sz="600" dirty="0" err="1" smtClean="0"/>
              <a:t>this</a:t>
            </a:r>
            <a:r>
              <a:rPr lang="nb-NO" sz="600" dirty="0" smtClean="0"/>
              <a:t> </a:t>
            </a:r>
            <a:r>
              <a:rPr lang="nb-NO" sz="600" dirty="0" err="1" smtClean="0"/>
              <a:t>request</a:t>
            </a:r>
            <a:r>
              <a:rPr lang="nb-NO" sz="600" dirty="0" smtClean="0"/>
              <a:t>. It </a:t>
            </a:r>
            <a:r>
              <a:rPr lang="nb-NO" sz="600" dirty="0" err="1" smtClean="0"/>
              <a:t>will</a:t>
            </a:r>
            <a:r>
              <a:rPr lang="nb-NO" sz="600" dirty="0" smtClean="0"/>
              <a:t> </a:t>
            </a:r>
            <a:r>
              <a:rPr lang="nb-NO" sz="600" dirty="0" err="1" smtClean="0"/>
              <a:t>then</a:t>
            </a:r>
            <a:r>
              <a:rPr lang="nb-NO" sz="600" dirty="0" smtClean="0"/>
              <a:t> </a:t>
            </a:r>
            <a:r>
              <a:rPr lang="nb-NO" sz="600" dirty="0" err="1" smtClean="0"/>
              <a:t>ideally</a:t>
            </a:r>
            <a:r>
              <a:rPr lang="nb-NO" sz="600" dirty="0" smtClean="0"/>
              <a:t> fill </a:t>
            </a:r>
            <a:r>
              <a:rPr lang="nb-NO" sz="600" dirty="0" err="1" smtClean="0"/>
              <a:t>out</a:t>
            </a:r>
            <a:r>
              <a:rPr lang="nb-NO" sz="600" dirty="0" smtClean="0"/>
              <a:t> </a:t>
            </a:r>
            <a:r>
              <a:rPr lang="nb-NO" sz="600" dirty="0" err="1" smtClean="0"/>
              <a:t>the</a:t>
            </a:r>
            <a:r>
              <a:rPr lang="nb-NO" sz="600" dirty="0" smtClean="0"/>
              <a:t> FAC data </a:t>
            </a:r>
            <a:r>
              <a:rPr lang="nb-NO" sz="600" dirty="0" err="1" smtClean="0"/>
              <a:t>information</a:t>
            </a:r>
            <a:r>
              <a:rPr lang="nb-NO" sz="600" dirty="0" smtClean="0"/>
              <a:t> in </a:t>
            </a:r>
            <a:r>
              <a:rPr lang="nb-NO" sz="600" dirty="0" err="1" smtClean="0"/>
              <a:t>the</a:t>
            </a:r>
            <a:r>
              <a:rPr lang="nb-NO" sz="600" dirty="0" smtClean="0"/>
              <a:t> </a:t>
            </a:r>
            <a:r>
              <a:rPr lang="nb-NO" sz="600" dirty="0" err="1" smtClean="0"/>
              <a:t>tasking</a:t>
            </a:r>
            <a:r>
              <a:rPr lang="nb-NO" sz="600" dirty="0" smtClean="0"/>
              <a:t> (</a:t>
            </a:r>
            <a:r>
              <a:rPr lang="nb-NO" sz="600" dirty="0" err="1" smtClean="0"/>
              <a:t>See</a:t>
            </a:r>
            <a:r>
              <a:rPr lang="nb-NO" sz="600" dirty="0" smtClean="0"/>
              <a:t> </a:t>
            </a:r>
            <a:r>
              <a:rPr lang="nb-NO" sz="600" dirty="0" err="1" smtClean="0"/>
              <a:t>picture</a:t>
            </a:r>
            <a:r>
              <a:rPr lang="nb-NO" sz="600" dirty="0" smtClean="0"/>
              <a:t> </a:t>
            </a:r>
            <a:r>
              <a:rPr lang="nb-NO" sz="600" dirty="0" err="1" smtClean="0"/>
              <a:t>below</a:t>
            </a:r>
            <a:r>
              <a:rPr lang="nb-NO" sz="600" dirty="0" smtClean="0"/>
              <a:t>, right)</a:t>
            </a:r>
          </a:p>
          <a:p>
            <a:pPr lvl="1"/>
            <a:endParaRPr lang="nb-NO" sz="600" dirty="0" smtClean="0"/>
          </a:p>
          <a:p>
            <a:pPr lvl="1"/>
            <a:r>
              <a:rPr lang="nb-NO" sz="600" dirty="0" smtClean="0"/>
              <a:t>In line 1: </a:t>
            </a:r>
          </a:p>
          <a:p>
            <a:pPr lvl="2"/>
            <a:r>
              <a:rPr lang="nb-NO" sz="500" dirty="0" err="1" smtClean="0"/>
              <a:t>Option</a:t>
            </a:r>
            <a:r>
              <a:rPr lang="nb-NO" sz="500" dirty="0" smtClean="0"/>
              <a:t> 1: </a:t>
            </a:r>
            <a:r>
              <a:rPr lang="nb-NO" sz="500" dirty="0" err="1" smtClean="0"/>
              <a:t>Use</a:t>
            </a:r>
            <a:r>
              <a:rPr lang="nb-NO" sz="500" dirty="0" smtClean="0"/>
              <a:t> JTAC </a:t>
            </a:r>
            <a:r>
              <a:rPr lang="nb-NO" sz="500" dirty="0" err="1" smtClean="0"/>
              <a:t>callsign</a:t>
            </a:r>
            <a:r>
              <a:rPr lang="nb-NO" sz="500" dirty="0" smtClean="0"/>
              <a:t> (from </a:t>
            </a:r>
            <a:r>
              <a:rPr lang="nb-NO" sz="500" dirty="0" err="1" smtClean="0"/>
              <a:t>dropdown</a:t>
            </a:r>
            <a:r>
              <a:rPr lang="nb-NO" sz="500" dirty="0" smtClean="0"/>
              <a:t> </a:t>
            </a:r>
            <a:r>
              <a:rPr lang="nb-NO" sz="500" dirty="0" err="1" smtClean="0"/>
              <a:t>after</a:t>
            </a:r>
            <a:r>
              <a:rPr lang="nb-NO" sz="500" dirty="0" smtClean="0"/>
              <a:t> </a:t>
            </a:r>
            <a:r>
              <a:rPr lang="nb-NO" sz="500" dirty="0" err="1" smtClean="0"/>
              <a:t>JTACs</a:t>
            </a:r>
            <a:r>
              <a:rPr lang="nb-NO" sz="500" dirty="0" smtClean="0"/>
              <a:t> have </a:t>
            </a:r>
            <a:r>
              <a:rPr lang="nb-NO" sz="500" dirty="0" err="1" smtClean="0"/>
              <a:t>been</a:t>
            </a:r>
            <a:r>
              <a:rPr lang="nb-NO" sz="500" dirty="0" smtClean="0"/>
              <a:t> </a:t>
            </a:r>
            <a:r>
              <a:rPr lang="nb-NO" sz="500" dirty="0" err="1" smtClean="0"/>
              <a:t>added</a:t>
            </a:r>
            <a:r>
              <a:rPr lang="nb-NO" sz="500" dirty="0" smtClean="0"/>
              <a:t> as </a:t>
            </a:r>
            <a:r>
              <a:rPr lang="nb-NO" sz="500" dirty="0" err="1" smtClean="0"/>
              <a:t>assets</a:t>
            </a:r>
            <a:r>
              <a:rPr lang="nb-NO" sz="500" dirty="0" smtClean="0"/>
              <a:t>, </a:t>
            </a:r>
            <a:r>
              <a:rPr lang="nb-NO" sz="500" dirty="0" err="1" smtClean="0"/>
              <a:t>see</a:t>
            </a:r>
            <a:r>
              <a:rPr lang="nb-NO" sz="500" dirty="0" smtClean="0"/>
              <a:t> </a:t>
            </a:r>
            <a:r>
              <a:rPr lang="nb-NO" sz="500" dirty="0" err="1" smtClean="0"/>
              <a:t>below</a:t>
            </a:r>
            <a:r>
              <a:rPr lang="nb-NO" sz="500" dirty="0" smtClean="0"/>
              <a:t>) . This </a:t>
            </a:r>
            <a:r>
              <a:rPr lang="nb-NO" sz="500" dirty="0" err="1" smtClean="0"/>
              <a:t>will</a:t>
            </a:r>
            <a:r>
              <a:rPr lang="nb-NO" sz="500" dirty="0" smtClean="0"/>
              <a:t> </a:t>
            </a:r>
            <a:r>
              <a:rPr lang="nb-NO" sz="500" dirty="0" err="1" smtClean="0"/>
              <a:t>create</a:t>
            </a:r>
            <a:r>
              <a:rPr lang="nb-NO" sz="500" dirty="0" smtClean="0"/>
              <a:t> a CAS </a:t>
            </a:r>
            <a:r>
              <a:rPr lang="nb-NO" sz="500" dirty="0" err="1" smtClean="0"/>
              <a:t>tasking</a:t>
            </a:r>
            <a:endParaRPr lang="nb-NO" sz="500" dirty="0" smtClean="0"/>
          </a:p>
          <a:p>
            <a:pPr lvl="2"/>
            <a:r>
              <a:rPr lang="nb-NO" sz="500" dirty="0" err="1" smtClean="0"/>
              <a:t>Option</a:t>
            </a:r>
            <a:r>
              <a:rPr lang="nb-NO" sz="500" dirty="0" smtClean="0"/>
              <a:t> 2: is a </a:t>
            </a:r>
            <a:r>
              <a:rPr lang="nb-NO" sz="500" dirty="0" err="1" smtClean="0"/>
              <a:t>request</a:t>
            </a:r>
            <a:r>
              <a:rPr lang="nb-NO" sz="500" dirty="0" smtClean="0"/>
              <a:t> from </a:t>
            </a:r>
            <a:r>
              <a:rPr lang="nb-NO" sz="500" dirty="0" err="1" smtClean="0"/>
              <a:t>Corps</a:t>
            </a:r>
            <a:r>
              <a:rPr lang="nb-NO" sz="500" dirty="0" smtClean="0"/>
              <a:t> </a:t>
            </a:r>
            <a:r>
              <a:rPr lang="nb-NO" sz="500" dirty="0" err="1" smtClean="0"/>
              <a:t>Commander</a:t>
            </a:r>
            <a:r>
              <a:rPr lang="nb-NO" sz="500" dirty="0" smtClean="0"/>
              <a:t> (</a:t>
            </a:r>
            <a:r>
              <a:rPr lang="nb-NO" sz="500" dirty="0" err="1" smtClean="0"/>
              <a:t>Ground</a:t>
            </a:r>
            <a:r>
              <a:rPr lang="nb-NO" sz="500" dirty="0" smtClean="0"/>
              <a:t> Force </a:t>
            </a:r>
            <a:r>
              <a:rPr lang="nb-NO" sz="500" dirty="0" err="1" smtClean="0"/>
              <a:t>Commander</a:t>
            </a:r>
            <a:r>
              <a:rPr lang="nb-NO" sz="500" dirty="0" smtClean="0"/>
              <a:t> in a area) (</a:t>
            </a:r>
            <a:r>
              <a:rPr lang="nb-NO" sz="500" dirty="0" err="1" smtClean="0"/>
              <a:t>maybe</a:t>
            </a:r>
            <a:r>
              <a:rPr lang="nb-NO" sz="500" dirty="0" smtClean="0"/>
              <a:t> </a:t>
            </a:r>
            <a:r>
              <a:rPr lang="nb-NO" sz="500" dirty="0" err="1" smtClean="0"/>
              <a:t>also</a:t>
            </a:r>
            <a:r>
              <a:rPr lang="nb-NO" sz="500" dirty="0" smtClean="0"/>
              <a:t> </a:t>
            </a:r>
            <a:r>
              <a:rPr lang="nb-NO" sz="500" dirty="0" err="1" smtClean="0"/>
              <a:t>added</a:t>
            </a:r>
            <a:r>
              <a:rPr lang="nb-NO" sz="500" dirty="0" smtClean="0"/>
              <a:t> as a </a:t>
            </a:r>
            <a:r>
              <a:rPr lang="nb-NO" sz="500" dirty="0" err="1" smtClean="0"/>
              <a:t>asset</a:t>
            </a:r>
            <a:r>
              <a:rPr lang="nb-NO" sz="500" dirty="0" smtClean="0"/>
              <a:t>?), </a:t>
            </a:r>
            <a:r>
              <a:rPr lang="nb-NO" sz="500" dirty="0" err="1" smtClean="0"/>
              <a:t>this</a:t>
            </a:r>
            <a:r>
              <a:rPr lang="nb-NO" sz="500" dirty="0" smtClean="0"/>
              <a:t> </a:t>
            </a:r>
            <a:r>
              <a:rPr lang="nb-NO" sz="500" dirty="0" err="1" smtClean="0"/>
              <a:t>will</a:t>
            </a:r>
            <a:r>
              <a:rPr lang="nb-NO" sz="500" dirty="0" smtClean="0"/>
              <a:t> </a:t>
            </a:r>
            <a:r>
              <a:rPr lang="nb-NO" sz="500" dirty="0" err="1" smtClean="0"/>
              <a:t>create</a:t>
            </a:r>
            <a:r>
              <a:rPr lang="nb-NO" sz="500" dirty="0" smtClean="0"/>
              <a:t> a AR </a:t>
            </a:r>
            <a:r>
              <a:rPr lang="nb-NO" sz="500" dirty="0" err="1" smtClean="0"/>
              <a:t>tasking</a:t>
            </a:r>
            <a:endParaRPr lang="nb-NO" sz="500" dirty="0" smtClean="0"/>
          </a:p>
          <a:p>
            <a:pPr lvl="1"/>
            <a:r>
              <a:rPr lang="nb-NO" sz="600" dirty="0" smtClean="0"/>
              <a:t>Line 2: </a:t>
            </a:r>
            <a:r>
              <a:rPr lang="nb-NO" sz="600" dirty="0" err="1" smtClean="0"/>
              <a:t>Requestnumber</a:t>
            </a:r>
            <a:r>
              <a:rPr lang="nb-NO" sz="600" dirty="0" smtClean="0"/>
              <a:t> (as </a:t>
            </a:r>
            <a:r>
              <a:rPr lang="nb-NO" sz="600" dirty="0" err="1" smtClean="0"/>
              <a:t>identifier</a:t>
            </a:r>
            <a:r>
              <a:rPr lang="nb-NO" sz="600" dirty="0" smtClean="0"/>
              <a:t>, in </a:t>
            </a:r>
            <a:r>
              <a:rPr lang="nb-NO" sz="600" dirty="0" err="1" smtClean="0"/>
              <a:t>the</a:t>
            </a:r>
            <a:r>
              <a:rPr lang="nb-NO" sz="600" dirty="0" smtClean="0"/>
              <a:t> </a:t>
            </a:r>
            <a:r>
              <a:rPr lang="nb-NO" sz="600" dirty="0" err="1" smtClean="0"/>
              <a:t>table</a:t>
            </a:r>
            <a:r>
              <a:rPr lang="nb-NO" sz="600" dirty="0" smtClean="0"/>
              <a:t> </a:t>
            </a:r>
            <a:r>
              <a:rPr lang="nb-NO" sz="600" dirty="0" err="1" smtClean="0"/>
              <a:t>with</a:t>
            </a:r>
            <a:r>
              <a:rPr lang="nb-NO" sz="600" dirty="0" smtClean="0"/>
              <a:t> all </a:t>
            </a:r>
            <a:r>
              <a:rPr lang="nb-NO" sz="600" dirty="0" err="1" smtClean="0"/>
              <a:t>requests</a:t>
            </a:r>
            <a:r>
              <a:rPr lang="nb-NO" sz="600" dirty="0" smtClean="0"/>
              <a:t>) </a:t>
            </a:r>
            <a:r>
              <a:rPr lang="nb-NO" sz="600" dirty="0" err="1" smtClean="0"/>
              <a:t>should</a:t>
            </a:r>
            <a:r>
              <a:rPr lang="nb-NO" sz="600" dirty="0" smtClean="0"/>
              <a:t> start </a:t>
            </a:r>
            <a:r>
              <a:rPr lang="nb-NO" sz="600" dirty="0" err="1" smtClean="0"/>
              <a:t>with</a:t>
            </a:r>
            <a:r>
              <a:rPr lang="nb-NO" sz="600" dirty="0" smtClean="0"/>
              <a:t> DX (X0 </a:t>
            </a:r>
            <a:r>
              <a:rPr lang="nb-NO" sz="600" dirty="0" err="1" smtClean="0"/>
              <a:t>day</a:t>
            </a:r>
            <a:r>
              <a:rPr lang="nb-NO" sz="600" dirty="0" smtClean="0"/>
              <a:t> </a:t>
            </a:r>
            <a:r>
              <a:rPr lang="nb-NO" sz="600" dirty="0" err="1" smtClean="0"/>
              <a:t>of</a:t>
            </a:r>
            <a:r>
              <a:rPr lang="nb-NO" sz="600" dirty="0" smtClean="0"/>
              <a:t> </a:t>
            </a:r>
            <a:r>
              <a:rPr lang="nb-NO" sz="600" dirty="0" err="1" smtClean="0"/>
              <a:t>the</a:t>
            </a:r>
            <a:r>
              <a:rPr lang="nb-NO" sz="600" dirty="0" smtClean="0"/>
              <a:t> </a:t>
            </a:r>
            <a:r>
              <a:rPr lang="nb-NO" sz="600" dirty="0" err="1" smtClean="0"/>
              <a:t>event</a:t>
            </a:r>
            <a:r>
              <a:rPr lang="nb-NO" sz="600" dirty="0" smtClean="0"/>
              <a:t>, for </a:t>
            </a:r>
            <a:r>
              <a:rPr lang="nb-NO" sz="600" dirty="0" err="1" smtClean="0"/>
              <a:t>example</a:t>
            </a:r>
            <a:r>
              <a:rPr lang="nb-NO" sz="600" dirty="0" smtClean="0"/>
              <a:t> D01, or D10, </a:t>
            </a:r>
            <a:r>
              <a:rPr lang="nb-NO" sz="600" dirty="0" err="1" smtClean="0"/>
              <a:t>then</a:t>
            </a:r>
            <a:r>
              <a:rPr lang="nb-NO" sz="600" dirty="0" smtClean="0"/>
              <a:t> it </a:t>
            </a:r>
            <a:r>
              <a:rPr lang="nb-NO" sz="600" dirty="0" err="1" smtClean="0"/>
              <a:t>should</a:t>
            </a:r>
            <a:r>
              <a:rPr lang="nb-NO" sz="600" dirty="0" smtClean="0"/>
              <a:t> be </a:t>
            </a:r>
            <a:r>
              <a:rPr lang="nb-NO" sz="600" dirty="0" err="1" smtClean="0"/>
              <a:t>the</a:t>
            </a:r>
            <a:r>
              <a:rPr lang="nb-NO" sz="600" dirty="0" smtClean="0"/>
              <a:t> first and last letter in </a:t>
            </a:r>
            <a:r>
              <a:rPr lang="nb-NO" sz="600" dirty="0" err="1" smtClean="0"/>
              <a:t>the</a:t>
            </a:r>
            <a:r>
              <a:rPr lang="nb-NO" sz="600" dirty="0" smtClean="0"/>
              <a:t> </a:t>
            </a:r>
            <a:r>
              <a:rPr lang="nb-NO" sz="600" dirty="0" err="1" smtClean="0"/>
              <a:t>callsign</a:t>
            </a:r>
            <a:r>
              <a:rPr lang="nb-NO" sz="600" dirty="0" smtClean="0"/>
              <a:t> or </a:t>
            </a:r>
            <a:r>
              <a:rPr lang="nb-NO" sz="600" dirty="0" err="1" smtClean="0"/>
              <a:t>unit</a:t>
            </a:r>
            <a:r>
              <a:rPr lang="nb-NO" sz="600" dirty="0" smtClean="0"/>
              <a:t> (for </a:t>
            </a:r>
            <a:r>
              <a:rPr lang="nb-NO" sz="600" dirty="0" err="1" smtClean="0"/>
              <a:t>Corps</a:t>
            </a:r>
            <a:r>
              <a:rPr lang="nb-NO" sz="600" dirty="0" smtClean="0"/>
              <a:t> </a:t>
            </a:r>
            <a:r>
              <a:rPr lang="nb-NO" sz="600" dirty="0" err="1" smtClean="0"/>
              <a:t>Commanders</a:t>
            </a:r>
            <a:r>
              <a:rPr lang="nb-NO" sz="600" dirty="0" smtClean="0"/>
              <a:t>), for </a:t>
            </a:r>
            <a:r>
              <a:rPr lang="nb-NO" sz="600" dirty="0" err="1" smtClean="0"/>
              <a:t>example</a:t>
            </a:r>
            <a:r>
              <a:rPr lang="nb-NO" sz="600" dirty="0" smtClean="0"/>
              <a:t> </a:t>
            </a:r>
            <a:r>
              <a:rPr lang="nb-NO" sz="600" dirty="0" err="1" smtClean="0"/>
              <a:t>WR=Warrior</a:t>
            </a:r>
            <a:r>
              <a:rPr lang="nb-NO" sz="600" dirty="0" smtClean="0"/>
              <a:t>, AN= </a:t>
            </a:r>
            <a:r>
              <a:rPr lang="nb-NO" sz="600" dirty="0" err="1" smtClean="0"/>
              <a:t>Assassin</a:t>
            </a:r>
            <a:r>
              <a:rPr lang="nb-NO" sz="600" dirty="0" smtClean="0"/>
              <a:t>, </a:t>
            </a:r>
            <a:r>
              <a:rPr lang="nb-NO" sz="600" dirty="0" err="1" smtClean="0"/>
              <a:t>following</a:t>
            </a:r>
            <a:r>
              <a:rPr lang="nb-NO" sz="600" dirty="0" smtClean="0"/>
              <a:t> by rising </a:t>
            </a:r>
            <a:r>
              <a:rPr lang="nb-NO" sz="600" dirty="0" err="1" smtClean="0"/>
              <a:t>number</a:t>
            </a:r>
            <a:r>
              <a:rPr lang="nb-NO" sz="600" dirty="0" smtClean="0"/>
              <a:t> for </a:t>
            </a:r>
            <a:r>
              <a:rPr lang="nb-NO" sz="600" dirty="0" err="1" smtClean="0"/>
              <a:t>the</a:t>
            </a:r>
            <a:r>
              <a:rPr lang="nb-NO" sz="600" dirty="0" smtClean="0"/>
              <a:t> </a:t>
            </a:r>
            <a:r>
              <a:rPr lang="nb-NO" sz="600" dirty="0" err="1" smtClean="0"/>
              <a:t>amount</a:t>
            </a:r>
            <a:r>
              <a:rPr lang="nb-NO" sz="600" dirty="0" smtClean="0"/>
              <a:t> </a:t>
            </a:r>
            <a:r>
              <a:rPr lang="nb-NO" sz="600" dirty="0" err="1" smtClean="0"/>
              <a:t>of</a:t>
            </a:r>
            <a:r>
              <a:rPr lang="nb-NO" sz="600" dirty="0" smtClean="0"/>
              <a:t> air </a:t>
            </a:r>
            <a:r>
              <a:rPr lang="nb-NO" sz="600" dirty="0" err="1" smtClean="0"/>
              <a:t>requests</a:t>
            </a:r>
            <a:r>
              <a:rPr lang="nb-NO" sz="600" dirty="0" smtClean="0"/>
              <a:t> from </a:t>
            </a:r>
            <a:r>
              <a:rPr lang="nb-NO" sz="600" dirty="0" err="1" smtClean="0"/>
              <a:t>that</a:t>
            </a:r>
            <a:r>
              <a:rPr lang="nb-NO" sz="600" dirty="0" smtClean="0"/>
              <a:t> </a:t>
            </a:r>
            <a:r>
              <a:rPr lang="nb-NO" sz="600" dirty="0" err="1" smtClean="0"/>
              <a:t>specific</a:t>
            </a:r>
            <a:r>
              <a:rPr lang="nb-NO" sz="600" dirty="0" smtClean="0"/>
              <a:t> </a:t>
            </a:r>
            <a:r>
              <a:rPr lang="nb-NO" sz="600" dirty="0" err="1" smtClean="0"/>
              <a:t>callsign</a:t>
            </a:r>
            <a:r>
              <a:rPr lang="nb-NO" sz="600" dirty="0" smtClean="0"/>
              <a:t>. So a full </a:t>
            </a:r>
            <a:r>
              <a:rPr lang="nb-NO" sz="600" dirty="0" err="1" smtClean="0"/>
              <a:t>request</a:t>
            </a:r>
            <a:r>
              <a:rPr lang="nb-NO" sz="600" dirty="0" smtClean="0"/>
              <a:t> </a:t>
            </a:r>
            <a:r>
              <a:rPr lang="nb-NO" sz="600" dirty="0" err="1" smtClean="0"/>
              <a:t>number</a:t>
            </a:r>
            <a:r>
              <a:rPr lang="nb-NO" sz="600" dirty="0" smtClean="0"/>
              <a:t> </a:t>
            </a:r>
            <a:r>
              <a:rPr lang="nb-NO" sz="600" dirty="0" err="1" smtClean="0"/>
              <a:t>will</a:t>
            </a:r>
            <a:r>
              <a:rPr lang="nb-NO" sz="600" dirty="0" smtClean="0"/>
              <a:t> be : D03WR01 = D+3, </a:t>
            </a:r>
            <a:r>
              <a:rPr lang="nb-NO" sz="600" dirty="0" err="1" smtClean="0"/>
              <a:t>Warrior</a:t>
            </a:r>
            <a:r>
              <a:rPr lang="nb-NO" sz="600" dirty="0" smtClean="0"/>
              <a:t>, </a:t>
            </a:r>
            <a:r>
              <a:rPr lang="nb-NO" sz="600" dirty="0" err="1" smtClean="0"/>
              <a:t>request</a:t>
            </a:r>
            <a:r>
              <a:rPr lang="nb-NO" sz="600" dirty="0" smtClean="0"/>
              <a:t> </a:t>
            </a:r>
            <a:r>
              <a:rPr lang="nb-NO" sz="600" dirty="0" err="1" smtClean="0"/>
              <a:t>number</a:t>
            </a:r>
            <a:r>
              <a:rPr lang="nb-NO" sz="600" dirty="0" smtClean="0"/>
              <a:t> 1.</a:t>
            </a:r>
          </a:p>
          <a:p>
            <a:pPr lvl="2"/>
            <a:r>
              <a:rPr lang="nb-NO" sz="500" dirty="0" err="1" smtClean="0"/>
              <a:t>Date-time</a:t>
            </a:r>
            <a:r>
              <a:rPr lang="nb-NO" sz="500" dirty="0" smtClean="0"/>
              <a:t>: Real world time </a:t>
            </a:r>
            <a:r>
              <a:rPr lang="nb-NO" sz="500" dirty="0" err="1" smtClean="0"/>
              <a:t>when</a:t>
            </a:r>
            <a:r>
              <a:rPr lang="nb-NO" sz="500" dirty="0" smtClean="0"/>
              <a:t> it is </a:t>
            </a:r>
            <a:r>
              <a:rPr lang="nb-NO" sz="500" dirty="0" err="1" smtClean="0"/>
              <a:t>submitted</a:t>
            </a:r>
            <a:r>
              <a:rPr lang="nb-NO" sz="500" dirty="0" smtClean="0"/>
              <a:t> </a:t>
            </a:r>
          </a:p>
          <a:p>
            <a:pPr lvl="1"/>
            <a:r>
              <a:rPr lang="nb-NO" sz="600" dirty="0" smtClean="0"/>
              <a:t>Line 3: </a:t>
            </a:r>
            <a:r>
              <a:rPr lang="nb-NO" sz="600" dirty="0" err="1" smtClean="0"/>
              <a:t>Dropdown</a:t>
            </a:r>
            <a:r>
              <a:rPr lang="nb-NO" sz="600" dirty="0" smtClean="0"/>
              <a:t> </a:t>
            </a:r>
            <a:r>
              <a:rPr lang="nb-NO" sz="600" dirty="0" err="1" smtClean="0"/>
              <a:t>menu</a:t>
            </a:r>
            <a:r>
              <a:rPr lang="nb-NO" sz="600" dirty="0" smtClean="0"/>
              <a:t> for </a:t>
            </a:r>
            <a:r>
              <a:rPr lang="nb-NO" sz="600" dirty="0" err="1" smtClean="0"/>
              <a:t>the</a:t>
            </a:r>
            <a:r>
              <a:rPr lang="nb-NO" sz="600" dirty="0" smtClean="0"/>
              <a:t> 3 </a:t>
            </a:r>
            <a:r>
              <a:rPr lang="nb-NO" sz="600" dirty="0" err="1" smtClean="0"/>
              <a:t>options</a:t>
            </a:r>
            <a:r>
              <a:rPr lang="nb-NO" sz="600" dirty="0" smtClean="0"/>
              <a:t>: 1=Emergency, 2= </a:t>
            </a:r>
            <a:r>
              <a:rPr lang="nb-NO" sz="600" dirty="0" err="1" smtClean="0"/>
              <a:t>Priority</a:t>
            </a:r>
            <a:r>
              <a:rPr lang="nb-NO" sz="600" dirty="0" smtClean="0"/>
              <a:t>, 3=Routine</a:t>
            </a:r>
          </a:p>
          <a:p>
            <a:pPr lvl="1"/>
            <a:r>
              <a:rPr lang="nb-NO" sz="600" dirty="0" smtClean="0"/>
              <a:t>Line 4: </a:t>
            </a:r>
            <a:r>
              <a:rPr lang="nb-NO" sz="600" dirty="0" err="1" smtClean="0"/>
              <a:t>Freetext</a:t>
            </a:r>
            <a:r>
              <a:rPr lang="nb-NO" sz="600" dirty="0" smtClean="0"/>
              <a:t> </a:t>
            </a:r>
            <a:r>
              <a:rPr lang="nb-NO" sz="600" dirty="0" err="1" smtClean="0"/>
              <a:t>field</a:t>
            </a:r>
            <a:endParaRPr lang="nb-NO" sz="600" dirty="0" smtClean="0"/>
          </a:p>
          <a:p>
            <a:pPr lvl="1"/>
            <a:r>
              <a:rPr lang="nb-NO" sz="600" dirty="0" smtClean="0"/>
              <a:t>Line 5: A </a:t>
            </a:r>
            <a:r>
              <a:rPr lang="nb-NO" sz="600" dirty="0" err="1" smtClean="0"/>
              <a:t>dropdown</a:t>
            </a:r>
            <a:r>
              <a:rPr lang="nb-NO" sz="600" dirty="0" smtClean="0"/>
              <a:t> </a:t>
            </a:r>
            <a:r>
              <a:rPr lang="nb-NO" sz="600" dirty="0" err="1" smtClean="0"/>
              <a:t>menu</a:t>
            </a:r>
            <a:r>
              <a:rPr lang="nb-NO" sz="600" dirty="0" smtClean="0"/>
              <a:t> to </a:t>
            </a:r>
            <a:r>
              <a:rPr lang="nb-NO" sz="600" dirty="0" err="1" smtClean="0"/>
              <a:t>select</a:t>
            </a:r>
            <a:r>
              <a:rPr lang="nb-NO" sz="600" dirty="0" smtClean="0"/>
              <a:t> </a:t>
            </a:r>
            <a:r>
              <a:rPr lang="nb-NO" sz="600" dirty="0" err="1" smtClean="0"/>
              <a:t>points</a:t>
            </a:r>
            <a:r>
              <a:rPr lang="nb-NO" sz="600" dirty="0" smtClean="0"/>
              <a:t> </a:t>
            </a:r>
            <a:r>
              <a:rPr lang="nb-NO" sz="600" dirty="0" err="1" smtClean="0"/>
              <a:t>already</a:t>
            </a:r>
            <a:r>
              <a:rPr lang="nb-NO" sz="600" dirty="0" smtClean="0"/>
              <a:t> </a:t>
            </a:r>
            <a:r>
              <a:rPr lang="nb-NO" sz="600" dirty="0" err="1" smtClean="0"/>
              <a:t>on</a:t>
            </a:r>
            <a:r>
              <a:rPr lang="nb-NO" sz="600" dirty="0" smtClean="0"/>
              <a:t> </a:t>
            </a:r>
            <a:r>
              <a:rPr lang="nb-NO" sz="600" dirty="0" err="1" smtClean="0"/>
              <a:t>the</a:t>
            </a:r>
            <a:r>
              <a:rPr lang="nb-NO" sz="600" dirty="0" smtClean="0"/>
              <a:t> </a:t>
            </a:r>
            <a:r>
              <a:rPr lang="nb-NO" sz="600" dirty="0" err="1" smtClean="0"/>
              <a:t>campaign</a:t>
            </a:r>
            <a:r>
              <a:rPr lang="nb-NO" sz="600" dirty="0" smtClean="0"/>
              <a:t> </a:t>
            </a:r>
            <a:r>
              <a:rPr lang="nb-NO" sz="600" dirty="0" err="1" smtClean="0"/>
              <a:t>tracker</a:t>
            </a:r>
            <a:r>
              <a:rPr lang="nb-NO" sz="600" dirty="0" smtClean="0"/>
              <a:t>, </a:t>
            </a:r>
            <a:r>
              <a:rPr lang="nb-NO" sz="600" dirty="0" err="1" smtClean="0"/>
              <a:t>with</a:t>
            </a:r>
            <a:r>
              <a:rPr lang="nb-NO" sz="600" dirty="0" smtClean="0"/>
              <a:t> a </a:t>
            </a:r>
            <a:r>
              <a:rPr lang="nb-NO" sz="600" dirty="0" err="1" smtClean="0"/>
              <a:t>optional</a:t>
            </a:r>
            <a:r>
              <a:rPr lang="nb-NO" sz="600" dirty="0" smtClean="0"/>
              <a:t> </a:t>
            </a:r>
            <a:r>
              <a:rPr lang="nb-NO" sz="600" dirty="0" err="1" smtClean="0"/>
              <a:t>way</a:t>
            </a:r>
            <a:r>
              <a:rPr lang="nb-NO" sz="600" dirty="0" smtClean="0"/>
              <a:t> </a:t>
            </a:r>
            <a:r>
              <a:rPr lang="nb-NO" sz="600" dirty="0" err="1" smtClean="0"/>
              <a:t>of</a:t>
            </a:r>
            <a:r>
              <a:rPr lang="nb-NO" sz="600" dirty="0" smtClean="0"/>
              <a:t> </a:t>
            </a:r>
            <a:r>
              <a:rPr lang="nb-NO" sz="600" dirty="0" err="1" smtClean="0"/>
              <a:t>manually</a:t>
            </a:r>
            <a:r>
              <a:rPr lang="nb-NO" sz="600" dirty="0" smtClean="0"/>
              <a:t> </a:t>
            </a:r>
            <a:r>
              <a:rPr lang="nb-NO" sz="600" dirty="0" err="1" smtClean="0"/>
              <a:t>intputting</a:t>
            </a:r>
            <a:r>
              <a:rPr lang="nb-NO" sz="600" dirty="0" smtClean="0"/>
              <a:t> </a:t>
            </a:r>
            <a:r>
              <a:rPr lang="nb-NO" sz="600" dirty="0" err="1" smtClean="0"/>
              <a:t>coordinates</a:t>
            </a:r>
            <a:endParaRPr lang="nb-NO" sz="600" dirty="0" smtClean="0"/>
          </a:p>
          <a:p>
            <a:pPr lvl="1"/>
            <a:r>
              <a:rPr lang="nb-NO" sz="600" dirty="0" smtClean="0"/>
              <a:t>Line 6: </a:t>
            </a:r>
            <a:r>
              <a:rPr lang="nb-NO" sz="600" dirty="0" err="1" smtClean="0"/>
              <a:t>Select</a:t>
            </a:r>
            <a:r>
              <a:rPr lang="nb-NO" sz="600" dirty="0" smtClean="0"/>
              <a:t> </a:t>
            </a:r>
            <a:r>
              <a:rPr lang="nb-NO" sz="600" dirty="0" err="1" smtClean="0"/>
              <a:t>one</a:t>
            </a:r>
            <a:r>
              <a:rPr lang="nb-NO" sz="600" dirty="0" smtClean="0"/>
              <a:t> </a:t>
            </a:r>
            <a:r>
              <a:rPr lang="nb-NO" sz="600" dirty="0" err="1" smtClean="0"/>
              <a:t>of</a:t>
            </a:r>
            <a:r>
              <a:rPr lang="nb-NO" sz="600" dirty="0" smtClean="0"/>
              <a:t> </a:t>
            </a:r>
            <a:r>
              <a:rPr lang="nb-NO" sz="600" dirty="0" err="1" smtClean="0"/>
              <a:t>the</a:t>
            </a:r>
            <a:r>
              <a:rPr lang="nb-NO" sz="600" dirty="0" smtClean="0"/>
              <a:t> </a:t>
            </a:r>
            <a:r>
              <a:rPr lang="nb-NO" sz="600" dirty="0" err="1" smtClean="0"/>
              <a:t>three</a:t>
            </a:r>
            <a:r>
              <a:rPr lang="nb-NO" sz="600" dirty="0" smtClean="0"/>
              <a:t> </a:t>
            </a:r>
            <a:r>
              <a:rPr lang="nb-NO" sz="600" dirty="0" err="1" smtClean="0"/>
              <a:t>options</a:t>
            </a:r>
            <a:r>
              <a:rPr lang="nb-NO" sz="600" dirty="0" smtClean="0"/>
              <a:t>: ASAP/Not later </a:t>
            </a:r>
            <a:r>
              <a:rPr lang="nb-NO" sz="600" dirty="0" err="1" smtClean="0"/>
              <a:t>than/At</a:t>
            </a:r>
            <a:r>
              <a:rPr lang="nb-NO" sz="600" dirty="0" smtClean="0"/>
              <a:t>, and </a:t>
            </a:r>
            <a:r>
              <a:rPr lang="nb-NO" sz="600" dirty="0" err="1" smtClean="0"/>
              <a:t>add</a:t>
            </a:r>
            <a:r>
              <a:rPr lang="nb-NO" sz="600" dirty="0" smtClean="0"/>
              <a:t> </a:t>
            </a:r>
            <a:r>
              <a:rPr lang="nb-NO" sz="600" dirty="0" err="1" smtClean="0"/>
              <a:t>field</a:t>
            </a:r>
            <a:r>
              <a:rPr lang="nb-NO" sz="600" dirty="0" smtClean="0"/>
              <a:t> to input data </a:t>
            </a:r>
            <a:r>
              <a:rPr lang="nb-NO" sz="600" dirty="0" err="1" smtClean="0"/>
              <a:t>based</a:t>
            </a:r>
            <a:r>
              <a:rPr lang="nb-NO" sz="600" dirty="0" smtClean="0"/>
              <a:t> </a:t>
            </a:r>
            <a:r>
              <a:rPr lang="nb-NO" sz="600" dirty="0" err="1" smtClean="0"/>
              <a:t>on</a:t>
            </a:r>
            <a:r>
              <a:rPr lang="nb-NO" sz="600" dirty="0" smtClean="0"/>
              <a:t> </a:t>
            </a:r>
            <a:r>
              <a:rPr lang="nb-NO" sz="600" dirty="0" err="1" smtClean="0"/>
              <a:t>the</a:t>
            </a:r>
            <a:r>
              <a:rPr lang="nb-NO" sz="600" dirty="0" smtClean="0"/>
              <a:t> </a:t>
            </a:r>
            <a:r>
              <a:rPr lang="nb-NO" sz="600" dirty="0" err="1" smtClean="0"/>
              <a:t>selected</a:t>
            </a:r>
            <a:r>
              <a:rPr lang="nb-NO" sz="600" dirty="0" smtClean="0"/>
              <a:t> </a:t>
            </a:r>
            <a:r>
              <a:rPr lang="nb-NO" sz="600" dirty="0" err="1" smtClean="0"/>
              <a:t>option</a:t>
            </a:r>
            <a:endParaRPr lang="nb-NO" sz="600" dirty="0" smtClean="0"/>
          </a:p>
          <a:p>
            <a:pPr lvl="1"/>
            <a:r>
              <a:rPr lang="nb-NO" sz="600" dirty="0" smtClean="0"/>
              <a:t>Line 7: </a:t>
            </a:r>
            <a:r>
              <a:rPr lang="nb-NO" sz="600" dirty="0" err="1" smtClean="0"/>
              <a:t>Freetext</a:t>
            </a:r>
            <a:r>
              <a:rPr lang="nb-NO" sz="600" dirty="0" smtClean="0"/>
              <a:t> </a:t>
            </a:r>
            <a:r>
              <a:rPr lang="nb-NO" sz="600" dirty="0" err="1" smtClean="0"/>
              <a:t>field</a:t>
            </a:r>
            <a:endParaRPr lang="nb-NO" sz="600" dirty="0" smtClean="0"/>
          </a:p>
          <a:p>
            <a:pPr lvl="1"/>
            <a:r>
              <a:rPr lang="nb-NO" sz="600" dirty="0" smtClean="0"/>
              <a:t>Line 8: </a:t>
            </a:r>
          </a:p>
          <a:p>
            <a:pPr lvl="2"/>
            <a:r>
              <a:rPr lang="nb-NO" sz="500" dirty="0" smtClean="0"/>
              <a:t>Final  Control: </a:t>
            </a:r>
            <a:r>
              <a:rPr lang="nb-NO" sz="500" dirty="0" err="1" smtClean="0"/>
              <a:t>Dropdown</a:t>
            </a:r>
            <a:r>
              <a:rPr lang="nb-NO" sz="500" dirty="0" smtClean="0"/>
              <a:t>: JTAC/FAC(A)/SCAR</a:t>
            </a:r>
          </a:p>
          <a:p>
            <a:pPr lvl="2"/>
            <a:r>
              <a:rPr lang="nb-NO" sz="500" dirty="0" err="1" smtClean="0"/>
              <a:t>Callsign</a:t>
            </a:r>
            <a:r>
              <a:rPr lang="nb-NO" sz="500" dirty="0" smtClean="0"/>
              <a:t>: </a:t>
            </a:r>
            <a:r>
              <a:rPr lang="nb-NO" sz="500" dirty="0" err="1" smtClean="0"/>
              <a:t>Dropdown</a:t>
            </a:r>
            <a:r>
              <a:rPr lang="nb-NO" sz="500" dirty="0" smtClean="0"/>
              <a:t> </a:t>
            </a:r>
            <a:r>
              <a:rPr lang="nb-NO" sz="500" dirty="0" err="1" smtClean="0"/>
              <a:t>menu</a:t>
            </a:r>
            <a:r>
              <a:rPr lang="nb-NO" sz="500" dirty="0" smtClean="0"/>
              <a:t> </a:t>
            </a:r>
            <a:r>
              <a:rPr lang="nb-NO" sz="500" dirty="0" err="1" smtClean="0"/>
              <a:t>of</a:t>
            </a:r>
            <a:r>
              <a:rPr lang="nb-NO" sz="500" dirty="0" smtClean="0"/>
              <a:t> </a:t>
            </a:r>
            <a:r>
              <a:rPr lang="nb-NO" sz="500" dirty="0" err="1" smtClean="0"/>
              <a:t>availeble</a:t>
            </a:r>
            <a:r>
              <a:rPr lang="nb-NO" sz="500" dirty="0" smtClean="0"/>
              <a:t> </a:t>
            </a:r>
            <a:r>
              <a:rPr lang="nb-NO" sz="500" dirty="0" err="1" smtClean="0"/>
              <a:t>assets</a:t>
            </a:r>
            <a:endParaRPr lang="nb-NO" sz="500" dirty="0" smtClean="0"/>
          </a:p>
          <a:p>
            <a:pPr lvl="2"/>
            <a:r>
              <a:rPr lang="nb-NO" sz="500" dirty="0" err="1" smtClean="0"/>
              <a:t>Frequency</a:t>
            </a:r>
            <a:r>
              <a:rPr lang="nb-NO" sz="500" dirty="0" smtClean="0"/>
              <a:t>: </a:t>
            </a:r>
            <a:r>
              <a:rPr lang="nb-NO" sz="500" dirty="0" err="1" smtClean="0"/>
              <a:t>Autofilled</a:t>
            </a:r>
            <a:r>
              <a:rPr lang="nb-NO" sz="500" dirty="0" smtClean="0"/>
              <a:t>  </a:t>
            </a:r>
            <a:r>
              <a:rPr lang="nb-NO" sz="500" dirty="0" err="1" smtClean="0"/>
              <a:t>based</a:t>
            </a:r>
            <a:r>
              <a:rPr lang="nb-NO" sz="500" dirty="0" smtClean="0"/>
              <a:t> </a:t>
            </a:r>
            <a:r>
              <a:rPr lang="nb-NO" sz="500" dirty="0" err="1" smtClean="0"/>
              <a:t>on</a:t>
            </a:r>
            <a:r>
              <a:rPr lang="nb-NO" sz="500" dirty="0" smtClean="0"/>
              <a:t> </a:t>
            </a:r>
            <a:r>
              <a:rPr lang="nb-NO" sz="500" dirty="0" err="1" smtClean="0"/>
              <a:t>asset</a:t>
            </a:r>
            <a:r>
              <a:rPr lang="nb-NO" sz="500" dirty="0" smtClean="0"/>
              <a:t> </a:t>
            </a:r>
            <a:r>
              <a:rPr lang="nb-NO" sz="500" dirty="0" err="1" smtClean="0"/>
              <a:t>selected</a:t>
            </a:r>
            <a:r>
              <a:rPr lang="nb-NO" sz="500" dirty="0" smtClean="0"/>
              <a:t> </a:t>
            </a:r>
            <a:r>
              <a:rPr lang="nb-NO" sz="500" dirty="0" err="1" smtClean="0"/>
              <a:t>above</a:t>
            </a:r>
            <a:r>
              <a:rPr lang="nb-NO" sz="500" dirty="0" smtClean="0"/>
              <a:t>, </a:t>
            </a:r>
            <a:r>
              <a:rPr lang="nb-NO" sz="500" dirty="0" err="1" smtClean="0"/>
              <a:t>optional</a:t>
            </a:r>
            <a:r>
              <a:rPr lang="nb-NO" sz="500" dirty="0" smtClean="0"/>
              <a:t> a </a:t>
            </a:r>
            <a:r>
              <a:rPr lang="nb-NO" sz="500" dirty="0" err="1" smtClean="0"/>
              <a:t>manually</a:t>
            </a:r>
            <a:r>
              <a:rPr lang="nb-NO" sz="500" dirty="0" smtClean="0"/>
              <a:t> </a:t>
            </a:r>
            <a:r>
              <a:rPr lang="nb-NO" sz="500" dirty="0" err="1" smtClean="0"/>
              <a:t>inputted</a:t>
            </a:r>
            <a:r>
              <a:rPr lang="nb-NO" sz="500" dirty="0" smtClean="0"/>
              <a:t> fred. </a:t>
            </a:r>
            <a:r>
              <a:rPr lang="nb-NO" sz="500" dirty="0" err="1" smtClean="0"/>
              <a:t>Need</a:t>
            </a:r>
            <a:r>
              <a:rPr lang="nb-NO" sz="500" dirty="0" smtClean="0"/>
              <a:t> </a:t>
            </a:r>
            <a:r>
              <a:rPr lang="nb-NO" sz="500" dirty="0" err="1" smtClean="0"/>
              <a:t>both</a:t>
            </a:r>
            <a:r>
              <a:rPr lang="nb-NO" sz="500" dirty="0" smtClean="0"/>
              <a:t> </a:t>
            </a:r>
            <a:r>
              <a:rPr lang="nb-NO" sz="500" dirty="0" err="1" smtClean="0"/>
              <a:t>primary</a:t>
            </a:r>
            <a:r>
              <a:rPr lang="nb-NO" sz="500" dirty="0" smtClean="0"/>
              <a:t> and </a:t>
            </a:r>
            <a:r>
              <a:rPr lang="nb-NO" sz="500" dirty="0" err="1" smtClean="0"/>
              <a:t>secondary</a:t>
            </a:r>
            <a:r>
              <a:rPr lang="nb-NO" sz="500" dirty="0" smtClean="0"/>
              <a:t> </a:t>
            </a:r>
            <a:r>
              <a:rPr lang="nb-NO" sz="500" dirty="0" err="1" smtClean="0"/>
              <a:t>every</a:t>
            </a:r>
            <a:r>
              <a:rPr lang="nb-NO" sz="500" dirty="0" smtClean="0"/>
              <a:t> time (</a:t>
            </a:r>
            <a:r>
              <a:rPr lang="nb-NO" sz="500" dirty="0" err="1" smtClean="0"/>
              <a:t>primary</a:t>
            </a:r>
            <a:r>
              <a:rPr lang="nb-NO" sz="500" dirty="0" smtClean="0"/>
              <a:t> UHF, </a:t>
            </a:r>
            <a:r>
              <a:rPr lang="nb-NO" sz="500" dirty="0" err="1" smtClean="0"/>
              <a:t>secondary</a:t>
            </a:r>
            <a:r>
              <a:rPr lang="nb-NO" sz="500" dirty="0" smtClean="0"/>
              <a:t> VHF or vice </a:t>
            </a:r>
            <a:r>
              <a:rPr lang="nb-NO" sz="500" dirty="0" err="1" smtClean="0"/>
              <a:t>verca</a:t>
            </a:r>
            <a:r>
              <a:rPr lang="nb-NO" sz="500" dirty="0" smtClean="0"/>
              <a:t>)</a:t>
            </a:r>
          </a:p>
          <a:p>
            <a:pPr lvl="2"/>
            <a:r>
              <a:rPr lang="nb-NO" sz="500" dirty="0" err="1" smtClean="0"/>
              <a:t>Contac</a:t>
            </a:r>
            <a:r>
              <a:rPr lang="nb-NO" sz="500" dirty="0" smtClean="0"/>
              <a:t> Point: </a:t>
            </a:r>
            <a:r>
              <a:rPr lang="nb-NO" sz="500" dirty="0" err="1" smtClean="0"/>
              <a:t>Selected</a:t>
            </a:r>
            <a:r>
              <a:rPr lang="nb-NO" sz="500" dirty="0" smtClean="0"/>
              <a:t> from </a:t>
            </a:r>
            <a:r>
              <a:rPr lang="nb-NO" sz="500" dirty="0" err="1" smtClean="0"/>
              <a:t>points</a:t>
            </a:r>
            <a:r>
              <a:rPr lang="nb-NO" sz="500" dirty="0" smtClean="0"/>
              <a:t> </a:t>
            </a:r>
            <a:r>
              <a:rPr lang="nb-NO" sz="500" dirty="0" err="1" smtClean="0"/>
              <a:t>imported</a:t>
            </a:r>
            <a:r>
              <a:rPr lang="nb-NO" sz="500" dirty="0" smtClean="0"/>
              <a:t> to </a:t>
            </a:r>
            <a:r>
              <a:rPr lang="nb-NO" sz="500" dirty="0" err="1" smtClean="0"/>
              <a:t>the</a:t>
            </a:r>
            <a:r>
              <a:rPr lang="nb-NO" sz="500" dirty="0" smtClean="0"/>
              <a:t> </a:t>
            </a:r>
            <a:r>
              <a:rPr lang="nb-NO" sz="500" dirty="0" err="1" smtClean="0"/>
              <a:t>website</a:t>
            </a:r>
            <a:r>
              <a:rPr lang="nb-NO" sz="500" dirty="0" smtClean="0"/>
              <a:t>. </a:t>
            </a:r>
            <a:r>
              <a:rPr lang="nb-NO" sz="500" dirty="0" err="1" smtClean="0"/>
              <a:t>Also</a:t>
            </a:r>
            <a:r>
              <a:rPr lang="nb-NO" sz="500" dirty="0" smtClean="0"/>
              <a:t> a </a:t>
            </a:r>
            <a:r>
              <a:rPr lang="nb-NO" sz="500" dirty="0" err="1" smtClean="0"/>
              <a:t>option</a:t>
            </a:r>
            <a:r>
              <a:rPr lang="nb-NO" sz="500" dirty="0" smtClean="0"/>
              <a:t> to </a:t>
            </a:r>
            <a:r>
              <a:rPr lang="nb-NO" sz="500" dirty="0" err="1" smtClean="0"/>
              <a:t>manually</a:t>
            </a:r>
            <a:r>
              <a:rPr lang="nb-NO" sz="500" dirty="0" smtClean="0"/>
              <a:t> input a </a:t>
            </a:r>
            <a:r>
              <a:rPr lang="nb-NO" sz="500" dirty="0" err="1" smtClean="0"/>
              <a:t>contact</a:t>
            </a:r>
            <a:r>
              <a:rPr lang="nb-NO" sz="500" dirty="0" smtClean="0"/>
              <a:t> </a:t>
            </a:r>
            <a:r>
              <a:rPr lang="nb-NO" sz="500" dirty="0" err="1" smtClean="0"/>
              <a:t>point</a:t>
            </a:r>
            <a:endParaRPr lang="nb-NO" sz="500" dirty="0" smtClean="0"/>
          </a:p>
          <a:p>
            <a:pPr lvl="1"/>
            <a:endParaRPr lang="nb-NO" sz="600" dirty="0" smtClean="0"/>
          </a:p>
        </p:txBody>
      </p:sp>
      <p:pic>
        <p:nvPicPr>
          <p:cNvPr id="23554" name="Picture 2"/>
          <p:cNvPicPr>
            <a:picLocks noChangeAspect="1" noChangeArrowheads="1"/>
          </p:cNvPicPr>
          <p:nvPr/>
        </p:nvPicPr>
        <p:blipFill>
          <a:blip r:embed="rId2"/>
          <a:srcRect/>
          <a:stretch>
            <a:fillRect/>
          </a:stretch>
        </p:blipFill>
        <p:spPr bwMode="auto">
          <a:xfrm>
            <a:off x="6357950" y="901834"/>
            <a:ext cx="2786049" cy="2812924"/>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t="2857"/>
          <a:stretch>
            <a:fillRect/>
          </a:stretch>
        </p:blipFill>
        <p:spPr bwMode="auto">
          <a:xfrm>
            <a:off x="6500858" y="3643320"/>
            <a:ext cx="2428860" cy="1500180"/>
          </a:xfrm>
          <a:prstGeom prst="rect">
            <a:avLst/>
          </a:prstGeom>
          <a:noFill/>
          <a:ln w="9525">
            <a:noFill/>
            <a:miter lim="800000"/>
            <a:headEnd/>
            <a:tailEnd/>
          </a:ln>
          <a:effectLst/>
        </p:spPr>
      </p:pic>
      <p:pic>
        <p:nvPicPr>
          <p:cNvPr id="23556" name="Picture 4"/>
          <p:cNvPicPr>
            <a:picLocks noChangeAspect="1" noChangeArrowheads="1"/>
          </p:cNvPicPr>
          <p:nvPr/>
        </p:nvPicPr>
        <p:blipFill>
          <a:blip r:embed="rId4"/>
          <a:srcRect/>
          <a:stretch>
            <a:fillRect/>
          </a:stretch>
        </p:blipFill>
        <p:spPr bwMode="auto">
          <a:xfrm>
            <a:off x="4701038" y="3643320"/>
            <a:ext cx="1852615" cy="130981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Common</a:t>
            </a:r>
            <a:r>
              <a:rPr lang="nb-NO" dirty="0" smtClean="0"/>
              <a:t> </a:t>
            </a:r>
            <a:r>
              <a:rPr lang="nb-NO" dirty="0" err="1" smtClean="0"/>
              <a:t>workspace</a:t>
            </a:r>
            <a:r>
              <a:rPr lang="nb-NO" dirty="0" smtClean="0"/>
              <a:t> (VIS+JFACC)</a:t>
            </a:r>
            <a:endParaRPr lang="nb-NO" dirty="0"/>
          </a:p>
        </p:txBody>
      </p:sp>
      <p:sp>
        <p:nvSpPr>
          <p:cNvPr id="3" name="Plassholder for innhold 2"/>
          <p:cNvSpPr>
            <a:spLocks noGrp="1"/>
          </p:cNvSpPr>
          <p:nvPr>
            <p:ph idx="1"/>
          </p:nvPr>
        </p:nvSpPr>
        <p:spPr>
          <a:xfrm>
            <a:off x="0" y="1214428"/>
            <a:ext cx="4000496" cy="3394472"/>
          </a:xfrm>
        </p:spPr>
        <p:txBody>
          <a:bodyPr>
            <a:normAutofit fontScale="25000" lnSpcReduction="20000"/>
          </a:bodyPr>
          <a:lstStyle/>
          <a:p>
            <a:r>
              <a:rPr lang="nb-NO" b="1" dirty="0" smtClean="0"/>
              <a:t>RFI </a:t>
            </a:r>
            <a:r>
              <a:rPr lang="nb-NO" b="1" dirty="0" err="1" smtClean="0"/>
              <a:t>tracker</a:t>
            </a:r>
            <a:r>
              <a:rPr lang="nb-NO" b="1" dirty="0" smtClean="0"/>
              <a:t> (</a:t>
            </a:r>
            <a:r>
              <a:rPr lang="nb-NO" b="1" dirty="0" err="1" smtClean="0"/>
              <a:t>Request</a:t>
            </a:r>
            <a:r>
              <a:rPr lang="nb-NO" b="1" dirty="0" smtClean="0"/>
              <a:t> for </a:t>
            </a:r>
            <a:r>
              <a:rPr lang="nb-NO" b="1" dirty="0" err="1" smtClean="0"/>
              <a:t>information</a:t>
            </a:r>
            <a:r>
              <a:rPr lang="nb-NO" b="1" dirty="0" smtClean="0"/>
              <a:t> </a:t>
            </a:r>
            <a:r>
              <a:rPr lang="nb-NO" b="1" dirty="0" err="1" smtClean="0"/>
              <a:t>tracker</a:t>
            </a:r>
            <a:r>
              <a:rPr lang="nb-NO" b="1" dirty="0" smtClean="0"/>
              <a:t>)</a:t>
            </a:r>
          </a:p>
          <a:p>
            <a:pPr lvl="1"/>
            <a:r>
              <a:rPr lang="nb-NO" dirty="0" smtClean="0"/>
              <a:t>A </a:t>
            </a:r>
            <a:r>
              <a:rPr lang="nb-NO" dirty="0" err="1" smtClean="0"/>
              <a:t>function</a:t>
            </a:r>
            <a:r>
              <a:rPr lang="nb-NO" dirty="0" smtClean="0"/>
              <a:t> for pilots / </a:t>
            </a:r>
            <a:r>
              <a:rPr lang="nb-NO" dirty="0" err="1" smtClean="0"/>
              <a:t>everyone</a:t>
            </a:r>
            <a:r>
              <a:rPr lang="nb-NO" dirty="0" smtClean="0"/>
              <a:t> to ask </a:t>
            </a:r>
            <a:r>
              <a:rPr lang="nb-NO" dirty="0" err="1" smtClean="0"/>
              <a:t>any</a:t>
            </a:r>
            <a:r>
              <a:rPr lang="nb-NO" dirty="0" smtClean="0"/>
              <a:t> </a:t>
            </a:r>
            <a:r>
              <a:rPr lang="nb-NO" dirty="0" err="1" smtClean="0"/>
              <a:t>question</a:t>
            </a:r>
            <a:r>
              <a:rPr lang="nb-NO" dirty="0" smtClean="0"/>
              <a:t> to </a:t>
            </a:r>
            <a:r>
              <a:rPr lang="nb-NO" dirty="0" err="1" smtClean="0"/>
              <a:t>either</a:t>
            </a:r>
            <a:r>
              <a:rPr lang="nb-NO" dirty="0" smtClean="0"/>
              <a:t> JFACC or VIS. In order for </a:t>
            </a:r>
            <a:r>
              <a:rPr lang="nb-NO" dirty="0" err="1" smtClean="0"/>
              <a:t>tracability</a:t>
            </a:r>
            <a:r>
              <a:rPr lang="nb-NO" dirty="0" smtClean="0"/>
              <a:t> and making it </a:t>
            </a:r>
            <a:r>
              <a:rPr lang="nb-NO" dirty="0" err="1" smtClean="0"/>
              <a:t>easy</a:t>
            </a:r>
            <a:r>
              <a:rPr lang="nb-NO" dirty="0" smtClean="0"/>
              <a:t> for </a:t>
            </a:r>
            <a:r>
              <a:rPr lang="nb-NO" dirty="0" err="1" smtClean="0"/>
              <a:t>everyone</a:t>
            </a:r>
            <a:r>
              <a:rPr lang="nb-NO" dirty="0" smtClean="0"/>
              <a:t> to </a:t>
            </a:r>
            <a:r>
              <a:rPr lang="nb-NO" dirty="0" err="1" smtClean="0"/>
              <a:t>see</a:t>
            </a:r>
            <a:r>
              <a:rPr lang="nb-NO" dirty="0" smtClean="0"/>
              <a:t> it, it </a:t>
            </a:r>
            <a:r>
              <a:rPr lang="nb-NO" dirty="0" err="1" smtClean="0"/>
              <a:t>would</a:t>
            </a:r>
            <a:r>
              <a:rPr lang="nb-NO" dirty="0" smtClean="0"/>
              <a:t> be ideal </a:t>
            </a:r>
            <a:r>
              <a:rPr lang="nb-NO" dirty="0" err="1" smtClean="0"/>
              <a:t>if</a:t>
            </a:r>
            <a:r>
              <a:rPr lang="nb-NO" dirty="0" smtClean="0"/>
              <a:t> it is visible for all </a:t>
            </a:r>
            <a:r>
              <a:rPr lang="nb-NO" dirty="0" err="1" smtClean="0"/>
              <a:t>participants</a:t>
            </a:r>
            <a:r>
              <a:rPr lang="nb-NO" dirty="0" smtClean="0"/>
              <a:t>. </a:t>
            </a:r>
          </a:p>
          <a:p>
            <a:pPr lvl="1"/>
            <a:r>
              <a:rPr lang="nb-NO" dirty="0" err="1" smtClean="0"/>
              <a:t>Can</a:t>
            </a:r>
            <a:r>
              <a:rPr lang="nb-NO" dirty="0" smtClean="0"/>
              <a:t> be a form </a:t>
            </a:r>
            <a:r>
              <a:rPr lang="nb-NO" dirty="0" err="1" smtClean="0"/>
              <a:t>that</a:t>
            </a:r>
            <a:r>
              <a:rPr lang="nb-NO" dirty="0" smtClean="0"/>
              <a:t> is </a:t>
            </a:r>
            <a:r>
              <a:rPr lang="nb-NO" dirty="0" err="1" smtClean="0"/>
              <a:t>submitted</a:t>
            </a:r>
            <a:r>
              <a:rPr lang="nb-NO" dirty="0" smtClean="0"/>
              <a:t>?</a:t>
            </a:r>
          </a:p>
          <a:p>
            <a:pPr lvl="1"/>
            <a:r>
              <a:rPr lang="nb-NO" dirty="0" err="1" smtClean="0"/>
              <a:t>Should</a:t>
            </a:r>
            <a:r>
              <a:rPr lang="nb-NO" dirty="0" smtClean="0"/>
              <a:t> be part </a:t>
            </a:r>
            <a:r>
              <a:rPr lang="nb-NO" dirty="0" err="1" smtClean="0"/>
              <a:t>of</a:t>
            </a:r>
            <a:r>
              <a:rPr lang="nb-NO" dirty="0" smtClean="0"/>
              <a:t> </a:t>
            </a:r>
            <a:r>
              <a:rPr lang="nb-NO" dirty="0" err="1" smtClean="0"/>
              <a:t>Campaign</a:t>
            </a:r>
            <a:r>
              <a:rPr lang="nb-NO" dirty="0" smtClean="0"/>
              <a:t> </a:t>
            </a:r>
            <a:r>
              <a:rPr lang="nb-NO" dirty="0" err="1" smtClean="0"/>
              <a:t>View</a:t>
            </a:r>
            <a:endParaRPr lang="nb-NO" dirty="0" smtClean="0"/>
          </a:p>
          <a:p>
            <a:pPr lvl="1"/>
            <a:r>
              <a:rPr lang="nb-NO" dirty="0" err="1" smtClean="0"/>
              <a:t>Example</a:t>
            </a:r>
            <a:r>
              <a:rPr lang="nb-NO" dirty="0" smtClean="0"/>
              <a:t> to </a:t>
            </a:r>
            <a:r>
              <a:rPr lang="nb-NO" dirty="0" err="1" smtClean="0"/>
              <a:t>the</a:t>
            </a:r>
            <a:r>
              <a:rPr lang="nb-NO" dirty="0" smtClean="0"/>
              <a:t> right (</a:t>
            </a:r>
            <a:r>
              <a:rPr lang="nb-NO" dirty="0" err="1" smtClean="0"/>
              <a:t>but</a:t>
            </a:r>
            <a:r>
              <a:rPr lang="nb-NO" dirty="0" smtClean="0"/>
              <a:t> </a:t>
            </a:r>
            <a:r>
              <a:rPr lang="nb-NO" dirty="0" err="1" smtClean="0"/>
              <a:t>lacking</a:t>
            </a:r>
            <a:r>
              <a:rPr lang="nb-NO" dirty="0" smtClean="0"/>
              <a:t> </a:t>
            </a:r>
            <a:r>
              <a:rPr lang="nb-NO" dirty="0" err="1" smtClean="0"/>
              <a:t>who</a:t>
            </a:r>
            <a:r>
              <a:rPr lang="nb-NO" dirty="0" smtClean="0"/>
              <a:t> </a:t>
            </a:r>
            <a:r>
              <a:rPr lang="nb-NO" dirty="0" err="1" smtClean="0"/>
              <a:t>the</a:t>
            </a:r>
            <a:r>
              <a:rPr lang="nb-NO" dirty="0" smtClean="0"/>
              <a:t> </a:t>
            </a:r>
            <a:r>
              <a:rPr lang="nb-NO" dirty="0" err="1" smtClean="0"/>
              <a:t>question</a:t>
            </a:r>
            <a:r>
              <a:rPr lang="nb-NO" dirty="0" smtClean="0"/>
              <a:t> is for and a </a:t>
            </a:r>
            <a:r>
              <a:rPr lang="nb-NO" dirty="0" err="1" smtClean="0"/>
              <a:t>field</a:t>
            </a:r>
            <a:r>
              <a:rPr lang="nb-NO" dirty="0" smtClean="0"/>
              <a:t> for </a:t>
            </a:r>
            <a:r>
              <a:rPr lang="nb-NO" dirty="0" err="1" smtClean="0"/>
              <a:t>answers</a:t>
            </a:r>
            <a:r>
              <a:rPr lang="nb-NO" dirty="0" smtClean="0"/>
              <a:t>).</a:t>
            </a:r>
          </a:p>
          <a:p>
            <a:pPr lvl="1"/>
            <a:r>
              <a:rPr lang="nb-NO" dirty="0" smtClean="0"/>
              <a:t>In VIS/JFACC </a:t>
            </a:r>
            <a:r>
              <a:rPr lang="nb-NO" dirty="0" err="1" smtClean="0"/>
              <a:t>workspaces</a:t>
            </a:r>
            <a:r>
              <a:rPr lang="nb-NO" dirty="0" smtClean="0"/>
              <a:t>, </a:t>
            </a:r>
            <a:r>
              <a:rPr lang="nb-NO" dirty="0" err="1" smtClean="0"/>
              <a:t>they</a:t>
            </a:r>
            <a:r>
              <a:rPr lang="nb-NO" dirty="0" smtClean="0"/>
              <a:t> </a:t>
            </a:r>
            <a:r>
              <a:rPr lang="nb-NO" dirty="0" err="1" smtClean="0"/>
              <a:t>need</a:t>
            </a:r>
            <a:r>
              <a:rPr lang="nb-NO" dirty="0" smtClean="0"/>
              <a:t> </a:t>
            </a:r>
            <a:r>
              <a:rPr lang="nb-NO" dirty="0" err="1" smtClean="0"/>
              <a:t>the</a:t>
            </a:r>
            <a:r>
              <a:rPr lang="nb-NO" dirty="0" smtClean="0"/>
              <a:t> </a:t>
            </a:r>
            <a:r>
              <a:rPr lang="nb-NO" dirty="0" err="1" smtClean="0"/>
              <a:t>oppertunity</a:t>
            </a:r>
            <a:r>
              <a:rPr lang="nb-NO" dirty="0" smtClean="0"/>
              <a:t> to </a:t>
            </a:r>
            <a:r>
              <a:rPr lang="nb-NO" dirty="0" err="1" smtClean="0"/>
              <a:t>write</a:t>
            </a:r>
            <a:r>
              <a:rPr lang="nb-NO" dirty="0" smtClean="0"/>
              <a:t> and </a:t>
            </a:r>
            <a:r>
              <a:rPr lang="nb-NO" dirty="0" err="1" smtClean="0"/>
              <a:t>modify</a:t>
            </a:r>
            <a:r>
              <a:rPr lang="nb-NO" dirty="0" smtClean="0"/>
              <a:t> </a:t>
            </a:r>
            <a:r>
              <a:rPr lang="nb-NO" dirty="0" err="1" smtClean="0"/>
              <a:t>answers</a:t>
            </a:r>
            <a:r>
              <a:rPr lang="nb-NO" dirty="0" smtClean="0"/>
              <a:t> to </a:t>
            </a:r>
            <a:r>
              <a:rPr lang="nb-NO" dirty="0" err="1" smtClean="0"/>
              <a:t>the</a:t>
            </a:r>
            <a:r>
              <a:rPr lang="nb-NO" dirty="0" smtClean="0"/>
              <a:t> </a:t>
            </a:r>
            <a:r>
              <a:rPr lang="nb-NO" dirty="0" err="1" smtClean="0"/>
              <a:t>RFI’s</a:t>
            </a:r>
            <a:r>
              <a:rPr lang="nb-NO" dirty="0" smtClean="0"/>
              <a:t> </a:t>
            </a:r>
            <a:r>
              <a:rPr lang="nb-NO" dirty="0" err="1" smtClean="0"/>
              <a:t>that</a:t>
            </a:r>
            <a:r>
              <a:rPr lang="nb-NO" dirty="0" smtClean="0"/>
              <a:t> </a:t>
            </a:r>
            <a:r>
              <a:rPr lang="nb-NO" dirty="0" err="1" smtClean="0"/>
              <a:t>are</a:t>
            </a:r>
            <a:r>
              <a:rPr lang="nb-NO" dirty="0" smtClean="0"/>
              <a:t> sent in from </a:t>
            </a:r>
            <a:r>
              <a:rPr lang="nb-NO" dirty="0" err="1" smtClean="0"/>
              <a:t>the</a:t>
            </a:r>
            <a:r>
              <a:rPr lang="nb-NO" dirty="0" smtClean="0"/>
              <a:t> </a:t>
            </a:r>
            <a:r>
              <a:rPr lang="nb-NO" dirty="0" err="1" smtClean="0"/>
              <a:t>participants</a:t>
            </a:r>
            <a:r>
              <a:rPr lang="nb-NO" dirty="0" smtClean="0"/>
              <a:t>.</a:t>
            </a:r>
          </a:p>
          <a:p>
            <a:pPr lvl="2"/>
            <a:r>
              <a:rPr lang="nb-NO" dirty="0" err="1" smtClean="0"/>
              <a:t>Maybe</a:t>
            </a:r>
            <a:r>
              <a:rPr lang="nb-NO" dirty="0" smtClean="0"/>
              <a:t> have a </a:t>
            </a:r>
            <a:r>
              <a:rPr lang="nb-NO" dirty="0" err="1" smtClean="0"/>
              <a:t>field</a:t>
            </a:r>
            <a:r>
              <a:rPr lang="nb-NO" dirty="0" smtClean="0"/>
              <a:t> </a:t>
            </a:r>
            <a:r>
              <a:rPr lang="nb-NO" dirty="0" err="1" smtClean="0"/>
              <a:t>internally</a:t>
            </a:r>
            <a:r>
              <a:rPr lang="nb-NO" dirty="0" smtClean="0"/>
              <a:t> for VIS/JFACC </a:t>
            </a:r>
            <a:r>
              <a:rPr lang="nb-NO" dirty="0" err="1" smtClean="0"/>
              <a:t>where</a:t>
            </a:r>
            <a:r>
              <a:rPr lang="nb-NO" dirty="0" smtClean="0"/>
              <a:t> a </a:t>
            </a:r>
            <a:r>
              <a:rPr lang="nb-NO" dirty="0" err="1" smtClean="0"/>
              <a:t>individual</a:t>
            </a:r>
            <a:r>
              <a:rPr lang="nb-NO" dirty="0" smtClean="0"/>
              <a:t> </a:t>
            </a:r>
            <a:r>
              <a:rPr lang="nb-NO" dirty="0" err="1" smtClean="0"/>
              <a:t>can</a:t>
            </a:r>
            <a:r>
              <a:rPr lang="nb-NO" dirty="0" smtClean="0"/>
              <a:t> be </a:t>
            </a:r>
            <a:r>
              <a:rPr lang="nb-NO" dirty="0" err="1" smtClean="0"/>
              <a:t>assigned</a:t>
            </a:r>
            <a:r>
              <a:rPr lang="nb-NO" dirty="0" smtClean="0"/>
              <a:t> to </a:t>
            </a:r>
            <a:r>
              <a:rPr lang="nb-NO" dirty="0" err="1" smtClean="0"/>
              <a:t>answer</a:t>
            </a:r>
            <a:r>
              <a:rPr lang="nb-NO" dirty="0" smtClean="0"/>
              <a:t> </a:t>
            </a:r>
            <a:r>
              <a:rPr lang="nb-NO" dirty="0" err="1" smtClean="0"/>
              <a:t>the</a:t>
            </a:r>
            <a:r>
              <a:rPr lang="nb-NO" dirty="0" smtClean="0"/>
              <a:t> </a:t>
            </a:r>
            <a:r>
              <a:rPr lang="nb-NO" dirty="0" err="1" smtClean="0"/>
              <a:t>question</a:t>
            </a:r>
            <a:r>
              <a:rPr lang="nb-NO" dirty="0" smtClean="0"/>
              <a:t> (and </a:t>
            </a:r>
            <a:r>
              <a:rPr lang="nb-NO" dirty="0" err="1" smtClean="0"/>
              <a:t>then</a:t>
            </a:r>
            <a:r>
              <a:rPr lang="nb-NO" dirty="0" smtClean="0"/>
              <a:t> </a:t>
            </a:r>
            <a:r>
              <a:rPr lang="nb-NO" dirty="0" err="1" smtClean="0"/>
              <a:t>comes</a:t>
            </a:r>
            <a:r>
              <a:rPr lang="nb-NO" dirty="0" smtClean="0"/>
              <a:t> up as a alert </a:t>
            </a:r>
            <a:r>
              <a:rPr lang="nb-NO" dirty="0" err="1" smtClean="0"/>
              <a:t>on</a:t>
            </a:r>
            <a:r>
              <a:rPr lang="nb-NO" dirty="0" smtClean="0"/>
              <a:t> </a:t>
            </a:r>
            <a:r>
              <a:rPr lang="nb-NO" dirty="0" err="1" smtClean="0"/>
              <a:t>the</a:t>
            </a:r>
            <a:r>
              <a:rPr lang="nb-NO" dirty="0" smtClean="0"/>
              <a:t> </a:t>
            </a:r>
            <a:r>
              <a:rPr lang="nb-NO" dirty="0" err="1" smtClean="0"/>
              <a:t>website</a:t>
            </a:r>
            <a:r>
              <a:rPr lang="nb-NO" dirty="0" smtClean="0"/>
              <a:t> (Or a NOTAM type </a:t>
            </a:r>
            <a:r>
              <a:rPr lang="nb-NO" dirty="0" err="1" smtClean="0"/>
              <a:t>message</a:t>
            </a:r>
            <a:r>
              <a:rPr lang="nb-NO" dirty="0" smtClean="0"/>
              <a:t>, just </a:t>
            </a:r>
            <a:r>
              <a:rPr lang="nb-NO" dirty="0" err="1" smtClean="0"/>
              <a:t>different</a:t>
            </a:r>
            <a:r>
              <a:rPr lang="nb-NO" dirty="0" smtClean="0"/>
              <a:t> </a:t>
            </a:r>
            <a:r>
              <a:rPr lang="nb-NO" dirty="0" err="1" smtClean="0"/>
              <a:t>color</a:t>
            </a:r>
            <a:r>
              <a:rPr lang="nb-NO" dirty="0" smtClean="0"/>
              <a:t>)</a:t>
            </a:r>
          </a:p>
          <a:p>
            <a:pPr lvl="1"/>
            <a:r>
              <a:rPr lang="nb-NO" dirty="0" err="1" smtClean="0"/>
              <a:t>Should</a:t>
            </a:r>
            <a:r>
              <a:rPr lang="nb-NO" dirty="0" smtClean="0"/>
              <a:t> have a date and time + </a:t>
            </a:r>
            <a:r>
              <a:rPr lang="nb-NO" dirty="0" err="1" smtClean="0"/>
              <a:t>who</a:t>
            </a:r>
            <a:r>
              <a:rPr lang="nb-NO" dirty="0" smtClean="0"/>
              <a:t> have </a:t>
            </a:r>
            <a:r>
              <a:rPr lang="nb-NO" dirty="0" err="1" smtClean="0"/>
              <a:t>answered</a:t>
            </a:r>
            <a:endParaRPr lang="nb-NO" dirty="0" smtClean="0"/>
          </a:p>
          <a:p>
            <a:pPr lvl="1">
              <a:buNone/>
            </a:pPr>
            <a:endParaRPr lang="nb-NO" dirty="0" smtClean="0"/>
          </a:p>
          <a:p>
            <a:r>
              <a:rPr lang="nb-NO" b="1" dirty="0" smtClean="0"/>
              <a:t>JPTL (Joint </a:t>
            </a:r>
            <a:r>
              <a:rPr lang="nb-NO" b="1" dirty="0" err="1" smtClean="0"/>
              <a:t>Prioritized</a:t>
            </a:r>
            <a:r>
              <a:rPr lang="nb-NO" b="1" dirty="0" smtClean="0"/>
              <a:t> Target List)</a:t>
            </a:r>
          </a:p>
          <a:p>
            <a:pPr lvl="1"/>
            <a:r>
              <a:rPr lang="nb-NO" dirty="0" smtClean="0"/>
              <a:t>The JPTL </a:t>
            </a:r>
            <a:r>
              <a:rPr lang="nb-NO" dirty="0" err="1" smtClean="0"/>
              <a:t>should</a:t>
            </a:r>
            <a:r>
              <a:rPr lang="nb-NO" dirty="0" smtClean="0"/>
              <a:t> be </a:t>
            </a:r>
            <a:r>
              <a:rPr lang="nb-NO" dirty="0" err="1" smtClean="0"/>
              <a:t>tied</a:t>
            </a:r>
            <a:r>
              <a:rPr lang="nb-NO" dirty="0" smtClean="0"/>
              <a:t> to ATO (</a:t>
            </a:r>
            <a:r>
              <a:rPr lang="nb-NO" dirty="0" err="1" smtClean="0"/>
              <a:t>event</a:t>
            </a:r>
            <a:r>
              <a:rPr lang="nb-NO" dirty="0" smtClean="0"/>
              <a:t>). So JPTL A </a:t>
            </a:r>
            <a:r>
              <a:rPr lang="nb-NO" dirty="0" err="1" smtClean="0"/>
              <a:t>belongs</a:t>
            </a:r>
            <a:r>
              <a:rPr lang="nb-NO" dirty="0" smtClean="0"/>
              <a:t> to ATO D+1, JPTL B to ATO D+2 and so on.</a:t>
            </a:r>
          </a:p>
          <a:p>
            <a:pPr lvl="1"/>
            <a:r>
              <a:rPr lang="nb-NO" dirty="0" err="1" smtClean="0"/>
              <a:t>Both</a:t>
            </a:r>
            <a:r>
              <a:rPr lang="nb-NO" dirty="0" smtClean="0"/>
              <a:t> VIS and JFACC </a:t>
            </a:r>
            <a:r>
              <a:rPr lang="nb-NO" dirty="0" err="1" smtClean="0"/>
              <a:t>should</a:t>
            </a:r>
            <a:r>
              <a:rPr lang="nb-NO" dirty="0" smtClean="0"/>
              <a:t> have </a:t>
            </a:r>
            <a:r>
              <a:rPr lang="nb-NO" dirty="0" err="1" smtClean="0"/>
              <a:t>the</a:t>
            </a:r>
            <a:r>
              <a:rPr lang="nb-NO" dirty="0" smtClean="0"/>
              <a:t> </a:t>
            </a:r>
            <a:r>
              <a:rPr lang="nb-NO" dirty="0" err="1" smtClean="0"/>
              <a:t>option</a:t>
            </a:r>
            <a:r>
              <a:rPr lang="nb-NO" dirty="0" smtClean="0"/>
              <a:t> to </a:t>
            </a:r>
            <a:r>
              <a:rPr lang="nb-NO" dirty="0" err="1" smtClean="0"/>
              <a:t>access</a:t>
            </a:r>
            <a:r>
              <a:rPr lang="nb-NO" dirty="0" smtClean="0"/>
              <a:t> to JPTL </a:t>
            </a:r>
            <a:r>
              <a:rPr lang="nb-NO" dirty="0" err="1" smtClean="0"/>
              <a:t>functions</a:t>
            </a:r>
            <a:endParaRPr lang="nb-NO" dirty="0" smtClean="0"/>
          </a:p>
          <a:p>
            <a:pPr lvl="1"/>
            <a:r>
              <a:rPr lang="nb-NO" dirty="0" err="1" smtClean="0"/>
              <a:t>Should</a:t>
            </a:r>
            <a:r>
              <a:rPr lang="nb-NO" dirty="0" smtClean="0"/>
              <a:t> </a:t>
            </a:r>
            <a:r>
              <a:rPr lang="nb-NO" dirty="0" err="1" smtClean="0"/>
              <a:t>contains</a:t>
            </a:r>
            <a:r>
              <a:rPr lang="nb-NO" dirty="0" smtClean="0"/>
              <a:t> </a:t>
            </a:r>
            <a:r>
              <a:rPr lang="nb-NO" dirty="0" err="1" smtClean="0"/>
              <a:t>fields</a:t>
            </a:r>
            <a:r>
              <a:rPr lang="nb-NO" dirty="0" smtClean="0"/>
              <a:t> from </a:t>
            </a:r>
            <a:r>
              <a:rPr lang="nb-NO" dirty="0" err="1" smtClean="0"/>
              <a:t>example</a:t>
            </a:r>
            <a:r>
              <a:rPr lang="nb-NO" dirty="0" smtClean="0"/>
              <a:t> from </a:t>
            </a:r>
            <a:r>
              <a:rPr lang="nb-NO" dirty="0" err="1" smtClean="0"/>
              <a:t>bottom</a:t>
            </a:r>
            <a:r>
              <a:rPr lang="nb-NO" dirty="0" smtClean="0"/>
              <a:t> right or link: </a:t>
            </a:r>
            <a:r>
              <a:rPr lang="nb-NO" dirty="0" smtClean="0">
                <a:hlinkClick r:id="rId2"/>
              </a:rPr>
              <a:t>https://132nd-vwing.github.io/OPAR-Brief/ORDERS/JFACC/OPAR_JOINT_TARGET_LIST_D11.pdf</a:t>
            </a:r>
            <a:r>
              <a:rPr lang="nb-NO" dirty="0" smtClean="0"/>
              <a:t> </a:t>
            </a:r>
          </a:p>
          <a:p>
            <a:pPr lvl="1"/>
            <a:r>
              <a:rPr lang="nb-NO" dirty="0" err="1" smtClean="0"/>
              <a:t>Should</a:t>
            </a:r>
            <a:r>
              <a:rPr lang="nb-NO" dirty="0" smtClean="0"/>
              <a:t> be visible </a:t>
            </a:r>
            <a:r>
              <a:rPr lang="nb-NO" dirty="0" err="1" smtClean="0"/>
              <a:t>on</a:t>
            </a:r>
            <a:r>
              <a:rPr lang="nb-NO" dirty="0" smtClean="0"/>
              <a:t> a ATO </a:t>
            </a:r>
            <a:r>
              <a:rPr lang="nb-NO" dirty="0" err="1" smtClean="0"/>
              <a:t>view</a:t>
            </a:r>
            <a:r>
              <a:rPr lang="nb-NO" dirty="0" smtClean="0"/>
              <a:t>, or </a:t>
            </a:r>
            <a:r>
              <a:rPr lang="nb-NO" dirty="0" err="1" smtClean="0"/>
              <a:t>event</a:t>
            </a:r>
            <a:r>
              <a:rPr lang="nb-NO" dirty="0" smtClean="0"/>
              <a:t> </a:t>
            </a:r>
            <a:r>
              <a:rPr lang="nb-NO" dirty="0" err="1" smtClean="0"/>
              <a:t>information</a:t>
            </a:r>
            <a:r>
              <a:rPr lang="nb-NO" dirty="0" smtClean="0"/>
              <a:t>.</a:t>
            </a:r>
          </a:p>
          <a:p>
            <a:pPr lvl="1"/>
            <a:r>
              <a:rPr lang="nb-NO" dirty="0" err="1" smtClean="0"/>
              <a:t>If</a:t>
            </a:r>
            <a:r>
              <a:rPr lang="nb-NO" dirty="0" smtClean="0"/>
              <a:t> </a:t>
            </a:r>
            <a:r>
              <a:rPr lang="nb-NO" dirty="0" err="1" smtClean="0"/>
              <a:t>possible</a:t>
            </a:r>
            <a:r>
              <a:rPr lang="nb-NO" dirty="0" smtClean="0"/>
              <a:t>, </a:t>
            </a:r>
            <a:r>
              <a:rPr lang="nb-NO" dirty="0" err="1" smtClean="0"/>
              <a:t>should</a:t>
            </a:r>
            <a:r>
              <a:rPr lang="nb-NO" dirty="0" smtClean="0"/>
              <a:t> have </a:t>
            </a:r>
            <a:r>
              <a:rPr lang="nb-NO" dirty="0" err="1" smtClean="0"/>
              <a:t>two</a:t>
            </a:r>
            <a:r>
              <a:rPr lang="nb-NO" dirty="0" smtClean="0"/>
              <a:t> </a:t>
            </a:r>
            <a:r>
              <a:rPr lang="nb-NO" dirty="0" err="1" smtClean="0"/>
              <a:t>versions</a:t>
            </a:r>
            <a:r>
              <a:rPr lang="nb-NO" dirty="0" smtClean="0"/>
              <a:t>: Draft and final. Final is </a:t>
            </a:r>
            <a:r>
              <a:rPr lang="nb-NO" dirty="0" err="1" smtClean="0"/>
              <a:t>approved</a:t>
            </a:r>
            <a:r>
              <a:rPr lang="nb-NO" dirty="0" smtClean="0"/>
              <a:t> by </a:t>
            </a:r>
            <a:r>
              <a:rPr lang="nb-NO" dirty="0" err="1" smtClean="0"/>
              <a:t>any</a:t>
            </a:r>
            <a:r>
              <a:rPr lang="nb-NO" dirty="0" smtClean="0"/>
              <a:t> </a:t>
            </a:r>
            <a:r>
              <a:rPr lang="nb-NO" dirty="0" err="1" smtClean="0"/>
              <a:t>of</a:t>
            </a:r>
            <a:r>
              <a:rPr lang="nb-NO" dirty="0" smtClean="0"/>
              <a:t> </a:t>
            </a:r>
            <a:r>
              <a:rPr lang="nb-NO" dirty="0" err="1" smtClean="0"/>
              <a:t>the</a:t>
            </a:r>
            <a:r>
              <a:rPr lang="nb-NO" dirty="0" smtClean="0"/>
              <a:t> JFACC </a:t>
            </a:r>
            <a:r>
              <a:rPr lang="nb-NO" dirty="0" err="1" smtClean="0"/>
              <a:t>members</a:t>
            </a:r>
            <a:r>
              <a:rPr lang="nb-NO" dirty="0" smtClean="0"/>
              <a:t>, </a:t>
            </a:r>
            <a:r>
              <a:rPr lang="nb-NO" dirty="0" err="1" smtClean="0"/>
              <a:t>but</a:t>
            </a:r>
            <a:r>
              <a:rPr lang="nb-NO" dirty="0" smtClean="0"/>
              <a:t> it </a:t>
            </a:r>
            <a:r>
              <a:rPr lang="nb-NO" dirty="0" err="1" smtClean="0"/>
              <a:t>should</a:t>
            </a:r>
            <a:r>
              <a:rPr lang="nb-NO" dirty="0" smtClean="0"/>
              <a:t> have a </a:t>
            </a:r>
            <a:r>
              <a:rPr lang="nb-NO" dirty="0" err="1" smtClean="0"/>
              <a:t>seperate</a:t>
            </a:r>
            <a:r>
              <a:rPr lang="nb-NO" dirty="0" smtClean="0"/>
              <a:t> </a:t>
            </a:r>
            <a:r>
              <a:rPr lang="nb-NO" dirty="0" err="1" smtClean="0"/>
              <a:t>button</a:t>
            </a:r>
            <a:r>
              <a:rPr lang="nb-NO" dirty="0" smtClean="0"/>
              <a:t> to make it </a:t>
            </a:r>
            <a:r>
              <a:rPr lang="nb-NO" dirty="0" err="1" smtClean="0"/>
              <a:t>published</a:t>
            </a:r>
            <a:r>
              <a:rPr lang="nb-NO" dirty="0" smtClean="0"/>
              <a:t>.</a:t>
            </a:r>
          </a:p>
          <a:p>
            <a:pPr lvl="1"/>
            <a:r>
              <a:rPr lang="nb-NO" dirty="0" err="1" smtClean="0"/>
              <a:t>Also</a:t>
            </a:r>
            <a:r>
              <a:rPr lang="nb-NO" dirty="0" smtClean="0"/>
              <a:t>, </a:t>
            </a:r>
            <a:r>
              <a:rPr lang="nb-NO" dirty="0" err="1" smtClean="0"/>
              <a:t>maybe</a:t>
            </a:r>
            <a:r>
              <a:rPr lang="nb-NO" dirty="0" smtClean="0"/>
              <a:t> </a:t>
            </a:r>
            <a:r>
              <a:rPr lang="nb-NO" dirty="0" err="1" smtClean="0"/>
              <a:t>possible</a:t>
            </a:r>
            <a:r>
              <a:rPr lang="nb-NO" dirty="0" smtClean="0"/>
              <a:t> to </a:t>
            </a:r>
            <a:r>
              <a:rPr lang="nb-NO" dirty="0" err="1" smtClean="0"/>
              <a:t>work</a:t>
            </a:r>
            <a:r>
              <a:rPr lang="nb-NO" dirty="0" smtClean="0"/>
              <a:t> </a:t>
            </a:r>
            <a:r>
              <a:rPr lang="nb-NO" dirty="0" err="1" smtClean="0"/>
              <a:t>with</a:t>
            </a:r>
            <a:r>
              <a:rPr lang="nb-NO" dirty="0" smtClean="0"/>
              <a:t> </a:t>
            </a:r>
            <a:r>
              <a:rPr lang="nb-NO" dirty="0" err="1" smtClean="0"/>
              <a:t>additional</a:t>
            </a:r>
            <a:r>
              <a:rPr lang="nb-NO" dirty="0" smtClean="0"/>
              <a:t> </a:t>
            </a:r>
            <a:r>
              <a:rPr lang="nb-NO" dirty="0" err="1" smtClean="0"/>
              <a:t>JPTLs</a:t>
            </a:r>
            <a:r>
              <a:rPr lang="nb-NO" dirty="0" smtClean="0"/>
              <a:t> </a:t>
            </a:r>
            <a:r>
              <a:rPr lang="nb-NO" dirty="0" err="1" smtClean="0"/>
              <a:t>that</a:t>
            </a:r>
            <a:r>
              <a:rPr lang="nb-NO" dirty="0" smtClean="0"/>
              <a:t> </a:t>
            </a:r>
            <a:r>
              <a:rPr lang="nb-NO" dirty="0" err="1" smtClean="0"/>
              <a:t>are</a:t>
            </a:r>
            <a:r>
              <a:rPr lang="nb-NO" dirty="0" smtClean="0"/>
              <a:t> </a:t>
            </a:r>
            <a:r>
              <a:rPr lang="nb-NO" dirty="0" err="1" smtClean="0"/>
              <a:t>further</a:t>
            </a:r>
            <a:r>
              <a:rPr lang="nb-NO" dirty="0" smtClean="0"/>
              <a:t> </a:t>
            </a:r>
            <a:r>
              <a:rPr lang="nb-NO" dirty="0" err="1" smtClean="0"/>
              <a:t>out</a:t>
            </a:r>
            <a:r>
              <a:rPr lang="nb-NO" dirty="0" smtClean="0"/>
              <a:t> in time (so </a:t>
            </a:r>
            <a:r>
              <a:rPr lang="nb-NO" dirty="0" err="1" smtClean="0"/>
              <a:t>if</a:t>
            </a:r>
            <a:r>
              <a:rPr lang="nb-NO" dirty="0" smtClean="0"/>
              <a:t> a JFACC </a:t>
            </a:r>
            <a:r>
              <a:rPr lang="nb-NO" dirty="0" err="1" smtClean="0"/>
              <a:t>member</a:t>
            </a:r>
            <a:r>
              <a:rPr lang="nb-NO" dirty="0" smtClean="0"/>
              <a:t> have a lot </a:t>
            </a:r>
            <a:r>
              <a:rPr lang="nb-NO" dirty="0" err="1" smtClean="0"/>
              <a:t>of</a:t>
            </a:r>
            <a:r>
              <a:rPr lang="nb-NO" dirty="0" smtClean="0"/>
              <a:t> time a </a:t>
            </a:r>
            <a:r>
              <a:rPr lang="nb-NO" dirty="0" err="1" smtClean="0"/>
              <a:t>week</a:t>
            </a:r>
            <a:r>
              <a:rPr lang="nb-NO" dirty="0" smtClean="0"/>
              <a:t>, he </a:t>
            </a:r>
            <a:r>
              <a:rPr lang="nb-NO" dirty="0" err="1" smtClean="0"/>
              <a:t>can</a:t>
            </a:r>
            <a:r>
              <a:rPr lang="nb-NO" dirty="0" smtClean="0"/>
              <a:t> do </a:t>
            </a:r>
            <a:r>
              <a:rPr lang="nb-NO" dirty="0" err="1" smtClean="0"/>
              <a:t>the</a:t>
            </a:r>
            <a:r>
              <a:rPr lang="nb-NO" dirty="0" smtClean="0"/>
              <a:t> </a:t>
            </a:r>
            <a:r>
              <a:rPr lang="nb-NO" dirty="0" err="1" smtClean="0"/>
              <a:t>work</a:t>
            </a:r>
            <a:r>
              <a:rPr lang="nb-NO" dirty="0" smtClean="0"/>
              <a:t> for </a:t>
            </a:r>
            <a:r>
              <a:rPr lang="nb-NO" dirty="0" err="1" smtClean="0"/>
              <a:t>the</a:t>
            </a:r>
            <a:r>
              <a:rPr lang="nb-NO" dirty="0" smtClean="0"/>
              <a:t> </a:t>
            </a:r>
            <a:r>
              <a:rPr lang="nb-NO" dirty="0" err="1" smtClean="0"/>
              <a:t>next</a:t>
            </a:r>
            <a:r>
              <a:rPr lang="nb-NO" dirty="0" smtClean="0"/>
              <a:t> 3 </a:t>
            </a:r>
            <a:r>
              <a:rPr lang="nb-NO" dirty="0" err="1" smtClean="0"/>
              <a:t>events</a:t>
            </a:r>
            <a:r>
              <a:rPr lang="nb-NO" dirty="0" smtClean="0"/>
              <a:t> for </a:t>
            </a:r>
            <a:r>
              <a:rPr lang="nb-NO" dirty="0" err="1" smtClean="0"/>
              <a:t>example</a:t>
            </a:r>
            <a:r>
              <a:rPr lang="nb-NO" dirty="0" smtClean="0"/>
              <a:t>)</a:t>
            </a:r>
          </a:p>
          <a:p>
            <a:pPr lvl="1"/>
            <a:endParaRPr lang="nb-NO" dirty="0" smtClean="0"/>
          </a:p>
          <a:p>
            <a:r>
              <a:rPr lang="nb-NO" b="1" dirty="0" smtClean="0"/>
              <a:t>TST </a:t>
            </a:r>
            <a:r>
              <a:rPr lang="nb-NO" b="1" dirty="0" err="1" smtClean="0"/>
              <a:t>matrix</a:t>
            </a:r>
            <a:r>
              <a:rPr lang="nb-NO" b="1" dirty="0" smtClean="0"/>
              <a:t> (Time Sensitive Target)</a:t>
            </a:r>
          </a:p>
          <a:p>
            <a:pPr lvl="1"/>
            <a:r>
              <a:rPr lang="nb-NO" dirty="0" smtClean="0"/>
              <a:t>TST </a:t>
            </a:r>
            <a:r>
              <a:rPr lang="nb-NO" dirty="0" err="1" smtClean="0"/>
              <a:t>matrix</a:t>
            </a:r>
            <a:r>
              <a:rPr lang="nb-NO" dirty="0" smtClean="0"/>
              <a:t> is not </a:t>
            </a:r>
            <a:r>
              <a:rPr lang="nb-NO" dirty="0" err="1" smtClean="0"/>
              <a:t>tied</a:t>
            </a:r>
            <a:r>
              <a:rPr lang="nb-NO" dirty="0" smtClean="0"/>
              <a:t> to a </a:t>
            </a:r>
            <a:r>
              <a:rPr lang="nb-NO" dirty="0" err="1" smtClean="0"/>
              <a:t>specific</a:t>
            </a:r>
            <a:r>
              <a:rPr lang="nb-NO" dirty="0" smtClean="0"/>
              <a:t> </a:t>
            </a:r>
            <a:r>
              <a:rPr lang="nb-NO" dirty="0" err="1" smtClean="0"/>
              <a:t>event</a:t>
            </a:r>
            <a:r>
              <a:rPr lang="nb-NO" dirty="0" smtClean="0"/>
              <a:t>, so it </a:t>
            </a:r>
            <a:r>
              <a:rPr lang="nb-NO" dirty="0" err="1" smtClean="0"/>
              <a:t>should</a:t>
            </a:r>
            <a:r>
              <a:rPr lang="nb-NO" dirty="0" smtClean="0"/>
              <a:t> be visible at all </a:t>
            </a:r>
            <a:r>
              <a:rPr lang="nb-NO" dirty="0" err="1" smtClean="0"/>
              <a:t>events</a:t>
            </a:r>
            <a:r>
              <a:rPr lang="nb-NO" dirty="0" smtClean="0"/>
              <a:t>. </a:t>
            </a:r>
            <a:r>
              <a:rPr lang="nb-NO" dirty="0" err="1" smtClean="0"/>
              <a:t>However</a:t>
            </a:r>
            <a:r>
              <a:rPr lang="nb-NO" dirty="0" smtClean="0"/>
              <a:t>, it </a:t>
            </a:r>
            <a:r>
              <a:rPr lang="nb-NO" dirty="0" err="1" smtClean="0"/>
              <a:t>may</a:t>
            </a:r>
            <a:r>
              <a:rPr lang="nb-NO" dirty="0" smtClean="0"/>
              <a:t> </a:t>
            </a:r>
            <a:r>
              <a:rPr lang="nb-NO" dirty="0" err="1" smtClean="0"/>
              <a:t>change</a:t>
            </a:r>
            <a:r>
              <a:rPr lang="nb-NO" dirty="0" smtClean="0"/>
              <a:t> from </a:t>
            </a:r>
            <a:r>
              <a:rPr lang="nb-NO" dirty="0" err="1" smtClean="0"/>
              <a:t>event</a:t>
            </a:r>
            <a:r>
              <a:rPr lang="nb-NO" dirty="0" smtClean="0"/>
              <a:t> to </a:t>
            </a:r>
            <a:r>
              <a:rPr lang="nb-NO" dirty="0" err="1" smtClean="0"/>
              <a:t>event</a:t>
            </a:r>
            <a:r>
              <a:rPr lang="nb-NO" dirty="0" smtClean="0"/>
              <a:t>, so VIS and JFACC </a:t>
            </a:r>
            <a:r>
              <a:rPr lang="nb-NO" dirty="0" err="1" smtClean="0"/>
              <a:t>both</a:t>
            </a:r>
            <a:r>
              <a:rPr lang="nb-NO" dirty="0" smtClean="0"/>
              <a:t> </a:t>
            </a:r>
            <a:r>
              <a:rPr lang="nb-NO" dirty="0" err="1" smtClean="0"/>
              <a:t>need</a:t>
            </a:r>
            <a:r>
              <a:rPr lang="nb-NO" dirty="0" smtClean="0"/>
              <a:t> </a:t>
            </a:r>
            <a:r>
              <a:rPr lang="nb-NO" dirty="0" err="1" smtClean="0"/>
              <a:t>the</a:t>
            </a:r>
            <a:r>
              <a:rPr lang="nb-NO" dirty="0" smtClean="0"/>
              <a:t> </a:t>
            </a:r>
            <a:r>
              <a:rPr lang="nb-NO" dirty="0" err="1" smtClean="0"/>
              <a:t>option</a:t>
            </a:r>
            <a:r>
              <a:rPr lang="nb-NO" dirty="0" smtClean="0"/>
              <a:t> to </a:t>
            </a:r>
            <a:r>
              <a:rPr lang="nb-NO" dirty="0" err="1" smtClean="0"/>
              <a:t>modify</a:t>
            </a:r>
            <a:r>
              <a:rPr lang="nb-NO" dirty="0" smtClean="0"/>
              <a:t>, </a:t>
            </a:r>
            <a:r>
              <a:rPr lang="nb-NO" dirty="0" err="1" smtClean="0"/>
              <a:t>add</a:t>
            </a:r>
            <a:r>
              <a:rPr lang="nb-NO" dirty="0" smtClean="0"/>
              <a:t> or </a:t>
            </a:r>
            <a:r>
              <a:rPr lang="nb-NO" dirty="0" err="1" smtClean="0"/>
              <a:t>delete</a:t>
            </a:r>
            <a:r>
              <a:rPr lang="nb-NO" dirty="0" smtClean="0"/>
              <a:t> targets </a:t>
            </a:r>
            <a:r>
              <a:rPr lang="nb-NO" dirty="0" err="1" smtClean="0"/>
              <a:t>on</a:t>
            </a:r>
            <a:r>
              <a:rPr lang="nb-NO" dirty="0" smtClean="0"/>
              <a:t> </a:t>
            </a:r>
            <a:r>
              <a:rPr lang="nb-NO" dirty="0" err="1" smtClean="0"/>
              <a:t>this</a:t>
            </a:r>
            <a:r>
              <a:rPr lang="nb-NO" dirty="0" smtClean="0"/>
              <a:t> list.</a:t>
            </a:r>
          </a:p>
          <a:p>
            <a:pPr lvl="1"/>
            <a:r>
              <a:rPr lang="nb-NO" dirty="0" err="1" smtClean="0"/>
              <a:t>Should</a:t>
            </a:r>
            <a:r>
              <a:rPr lang="nb-NO" dirty="0" smtClean="0"/>
              <a:t> be visible </a:t>
            </a:r>
            <a:r>
              <a:rPr lang="nb-NO" dirty="0" err="1" smtClean="0"/>
              <a:t>on</a:t>
            </a:r>
            <a:r>
              <a:rPr lang="nb-NO" dirty="0" smtClean="0"/>
              <a:t> a ATO </a:t>
            </a:r>
            <a:r>
              <a:rPr lang="nb-NO" dirty="0" err="1" smtClean="0"/>
              <a:t>view</a:t>
            </a:r>
            <a:r>
              <a:rPr lang="nb-NO" dirty="0" smtClean="0"/>
              <a:t>, or </a:t>
            </a:r>
            <a:r>
              <a:rPr lang="nb-NO" dirty="0" err="1" smtClean="0"/>
              <a:t>event</a:t>
            </a:r>
            <a:r>
              <a:rPr lang="nb-NO" dirty="0" smtClean="0"/>
              <a:t> </a:t>
            </a:r>
            <a:r>
              <a:rPr lang="nb-NO" dirty="0" err="1" smtClean="0"/>
              <a:t>information</a:t>
            </a:r>
            <a:r>
              <a:rPr lang="nb-NO" dirty="0" smtClean="0"/>
              <a:t>.</a:t>
            </a:r>
          </a:p>
          <a:p>
            <a:pPr lvl="1"/>
            <a:endParaRPr lang="nb-NO" dirty="0" smtClean="0"/>
          </a:p>
          <a:p>
            <a:pPr>
              <a:buNone/>
            </a:pPr>
            <a:endParaRPr lang="nb-NO" dirty="0"/>
          </a:p>
        </p:txBody>
      </p:sp>
      <p:pic>
        <p:nvPicPr>
          <p:cNvPr id="4099" name="Picture 3"/>
          <p:cNvPicPr>
            <a:picLocks noChangeAspect="1" noChangeArrowheads="1"/>
          </p:cNvPicPr>
          <p:nvPr/>
        </p:nvPicPr>
        <p:blipFill>
          <a:blip r:embed="rId3"/>
          <a:srcRect/>
          <a:stretch>
            <a:fillRect/>
          </a:stretch>
        </p:blipFill>
        <p:spPr bwMode="auto">
          <a:xfrm>
            <a:off x="3963318" y="1000114"/>
            <a:ext cx="5180682" cy="1643074"/>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4714876" y="2714626"/>
            <a:ext cx="4316280" cy="241890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smtClean="0"/>
              <a:t>Common</a:t>
            </a:r>
            <a:r>
              <a:rPr lang="nb-NO" dirty="0" smtClean="0"/>
              <a:t> </a:t>
            </a:r>
            <a:r>
              <a:rPr lang="nb-NO" dirty="0" err="1" smtClean="0"/>
              <a:t>workspace</a:t>
            </a:r>
            <a:r>
              <a:rPr lang="nb-NO" dirty="0" smtClean="0"/>
              <a:t> (VIS+JFACC)</a:t>
            </a:r>
            <a:endParaRPr lang="nb-NO" dirty="0"/>
          </a:p>
        </p:txBody>
      </p:sp>
      <p:sp>
        <p:nvSpPr>
          <p:cNvPr id="3" name="Plassholder for innhold 2"/>
          <p:cNvSpPr>
            <a:spLocks noGrp="1"/>
          </p:cNvSpPr>
          <p:nvPr>
            <p:ph idx="1"/>
          </p:nvPr>
        </p:nvSpPr>
        <p:spPr>
          <a:xfrm>
            <a:off x="0" y="1200151"/>
            <a:ext cx="4500562" cy="3394472"/>
          </a:xfrm>
        </p:spPr>
        <p:txBody>
          <a:bodyPr>
            <a:normAutofit fontScale="47500" lnSpcReduction="20000"/>
          </a:bodyPr>
          <a:lstStyle/>
          <a:p>
            <a:r>
              <a:rPr lang="nb-NO" dirty="0" err="1" smtClean="0"/>
              <a:t>Information</a:t>
            </a:r>
            <a:r>
              <a:rPr lang="nb-NO" dirty="0" smtClean="0"/>
              <a:t> </a:t>
            </a:r>
            <a:r>
              <a:rPr lang="nb-NO" dirty="0" err="1" smtClean="0"/>
              <a:t>Requirements</a:t>
            </a:r>
            <a:r>
              <a:rPr lang="nb-NO" dirty="0" smtClean="0"/>
              <a:t> ( </a:t>
            </a:r>
            <a:r>
              <a:rPr lang="nb-NO" dirty="0" err="1" smtClean="0"/>
              <a:t>see</a:t>
            </a:r>
            <a:r>
              <a:rPr lang="nb-NO" dirty="0" smtClean="0"/>
              <a:t> OPAR </a:t>
            </a:r>
            <a:r>
              <a:rPr lang="nb-NO" dirty="0" err="1" smtClean="0"/>
              <a:t>example</a:t>
            </a:r>
            <a:r>
              <a:rPr lang="nb-NO" dirty="0" smtClean="0"/>
              <a:t>: </a:t>
            </a:r>
            <a:r>
              <a:rPr lang="nb-NO" dirty="0" smtClean="0">
                <a:hlinkClick r:id="rId2"/>
              </a:rPr>
              <a:t>https://docs.google.com/spreadsheets/d/1LViYRKN5BkhykkptcFeu4YzFzrTAWMaEXeRyeqkVcyE/edit?usp=sharing</a:t>
            </a:r>
            <a:r>
              <a:rPr lang="nb-NO" dirty="0" smtClean="0"/>
              <a:t> )</a:t>
            </a:r>
          </a:p>
          <a:p>
            <a:r>
              <a:rPr lang="nb-NO" dirty="0" smtClean="0"/>
              <a:t>VIS </a:t>
            </a:r>
            <a:r>
              <a:rPr lang="nb-NO" dirty="0" err="1" smtClean="0"/>
              <a:t>will</a:t>
            </a:r>
            <a:r>
              <a:rPr lang="nb-NO" dirty="0" smtClean="0"/>
              <a:t> have </a:t>
            </a:r>
            <a:r>
              <a:rPr lang="nb-NO" dirty="0" err="1" smtClean="0"/>
              <a:t>information/intelligence</a:t>
            </a:r>
            <a:r>
              <a:rPr lang="nb-NO" dirty="0" smtClean="0"/>
              <a:t> gaps, and </a:t>
            </a:r>
            <a:r>
              <a:rPr lang="nb-NO" dirty="0" err="1" smtClean="0"/>
              <a:t>this</a:t>
            </a:r>
            <a:r>
              <a:rPr lang="nb-NO" dirty="0" smtClean="0"/>
              <a:t> </a:t>
            </a:r>
            <a:r>
              <a:rPr lang="nb-NO" dirty="0" err="1" smtClean="0"/>
              <a:t>will</a:t>
            </a:r>
            <a:r>
              <a:rPr lang="nb-NO" dirty="0" smtClean="0"/>
              <a:t> be </a:t>
            </a:r>
            <a:r>
              <a:rPr lang="nb-NO" dirty="0" err="1" smtClean="0"/>
              <a:t>translated</a:t>
            </a:r>
            <a:r>
              <a:rPr lang="nb-NO" dirty="0" smtClean="0"/>
              <a:t> to </a:t>
            </a:r>
            <a:r>
              <a:rPr lang="nb-NO" dirty="0" err="1" smtClean="0"/>
              <a:t>questions</a:t>
            </a:r>
            <a:r>
              <a:rPr lang="nb-NO" dirty="0" smtClean="0"/>
              <a:t> </a:t>
            </a:r>
            <a:r>
              <a:rPr lang="nb-NO" dirty="0" err="1" smtClean="0"/>
              <a:t>that</a:t>
            </a:r>
            <a:r>
              <a:rPr lang="nb-NO" dirty="0" smtClean="0"/>
              <a:t> </a:t>
            </a:r>
            <a:r>
              <a:rPr lang="nb-NO" dirty="0" err="1" smtClean="0"/>
              <a:t>can</a:t>
            </a:r>
            <a:r>
              <a:rPr lang="nb-NO" dirty="0" smtClean="0"/>
              <a:t> be </a:t>
            </a:r>
            <a:r>
              <a:rPr lang="nb-NO" dirty="0" err="1" smtClean="0"/>
              <a:t>tasked</a:t>
            </a:r>
            <a:r>
              <a:rPr lang="nb-NO" dirty="0" smtClean="0"/>
              <a:t> to </a:t>
            </a:r>
            <a:r>
              <a:rPr lang="nb-NO" dirty="0" err="1" smtClean="0"/>
              <a:t>flights</a:t>
            </a:r>
            <a:r>
              <a:rPr lang="nb-NO" dirty="0" smtClean="0"/>
              <a:t> as </a:t>
            </a:r>
            <a:r>
              <a:rPr lang="nb-NO" dirty="0" err="1" smtClean="0"/>
              <a:t>needed</a:t>
            </a:r>
            <a:r>
              <a:rPr lang="nb-NO" dirty="0" smtClean="0"/>
              <a:t>, </a:t>
            </a:r>
            <a:r>
              <a:rPr lang="nb-NO" dirty="0" err="1" smtClean="0"/>
              <a:t>that</a:t>
            </a:r>
            <a:r>
              <a:rPr lang="nb-NO" dirty="0" smtClean="0"/>
              <a:t> </a:t>
            </a:r>
            <a:r>
              <a:rPr lang="nb-NO" dirty="0" err="1" smtClean="0"/>
              <a:t>can</a:t>
            </a:r>
            <a:r>
              <a:rPr lang="nb-NO" dirty="0" smtClean="0"/>
              <a:t> </a:t>
            </a:r>
            <a:r>
              <a:rPr lang="nb-NO" dirty="0" err="1" smtClean="0"/>
              <a:t>help</a:t>
            </a:r>
            <a:r>
              <a:rPr lang="nb-NO" dirty="0" smtClean="0"/>
              <a:t> </a:t>
            </a:r>
            <a:r>
              <a:rPr lang="nb-NO" dirty="0" err="1" smtClean="0"/>
              <a:t>answer</a:t>
            </a:r>
            <a:r>
              <a:rPr lang="nb-NO" dirty="0" smtClean="0"/>
              <a:t> </a:t>
            </a:r>
            <a:r>
              <a:rPr lang="nb-NO" dirty="0" err="1" smtClean="0"/>
              <a:t>the</a:t>
            </a:r>
            <a:r>
              <a:rPr lang="nb-NO" dirty="0" smtClean="0"/>
              <a:t> </a:t>
            </a:r>
            <a:r>
              <a:rPr lang="nb-NO" dirty="0" err="1" smtClean="0"/>
              <a:t>questions</a:t>
            </a:r>
            <a:r>
              <a:rPr lang="nb-NO" dirty="0" smtClean="0"/>
              <a:t> in order to </a:t>
            </a:r>
            <a:r>
              <a:rPr lang="nb-NO" dirty="0" err="1" smtClean="0"/>
              <a:t>close</a:t>
            </a:r>
            <a:r>
              <a:rPr lang="nb-NO" dirty="0" smtClean="0"/>
              <a:t> </a:t>
            </a:r>
            <a:r>
              <a:rPr lang="nb-NO" dirty="0" err="1" smtClean="0"/>
              <a:t>the</a:t>
            </a:r>
            <a:r>
              <a:rPr lang="nb-NO" dirty="0" smtClean="0"/>
              <a:t> </a:t>
            </a:r>
            <a:r>
              <a:rPr lang="nb-NO" dirty="0" err="1" smtClean="0"/>
              <a:t>intelligence</a:t>
            </a:r>
            <a:r>
              <a:rPr lang="nb-NO" dirty="0" smtClean="0"/>
              <a:t> gaps.</a:t>
            </a:r>
          </a:p>
          <a:p>
            <a:r>
              <a:rPr lang="nb-NO" dirty="0" smtClean="0"/>
              <a:t>In </a:t>
            </a:r>
            <a:r>
              <a:rPr lang="nb-NO" dirty="0" err="1" smtClean="0"/>
              <a:t>the</a:t>
            </a:r>
            <a:r>
              <a:rPr lang="nb-NO" dirty="0" smtClean="0"/>
              <a:t> </a:t>
            </a:r>
            <a:r>
              <a:rPr lang="nb-NO" dirty="0" err="1" smtClean="0"/>
              <a:t>shared</a:t>
            </a:r>
            <a:r>
              <a:rPr lang="nb-NO" dirty="0" smtClean="0"/>
              <a:t> </a:t>
            </a:r>
            <a:r>
              <a:rPr lang="nb-NO" dirty="0" err="1" smtClean="0"/>
              <a:t>workspace</a:t>
            </a:r>
            <a:r>
              <a:rPr lang="nb-NO" dirty="0" smtClean="0"/>
              <a:t>, VIS </a:t>
            </a:r>
            <a:r>
              <a:rPr lang="nb-NO" dirty="0" err="1" smtClean="0"/>
              <a:t>will</a:t>
            </a:r>
            <a:r>
              <a:rPr lang="nb-NO" dirty="0" smtClean="0"/>
              <a:t> </a:t>
            </a:r>
            <a:r>
              <a:rPr lang="nb-NO" dirty="0" err="1" smtClean="0"/>
              <a:t>create</a:t>
            </a:r>
            <a:r>
              <a:rPr lang="nb-NO" dirty="0" smtClean="0"/>
              <a:t> </a:t>
            </a:r>
            <a:r>
              <a:rPr lang="nb-NO" dirty="0" err="1" smtClean="0"/>
              <a:t>the</a:t>
            </a:r>
            <a:r>
              <a:rPr lang="nb-NO" dirty="0" smtClean="0"/>
              <a:t> </a:t>
            </a:r>
            <a:r>
              <a:rPr lang="nb-NO" dirty="0" err="1" smtClean="0"/>
              <a:t>questions</a:t>
            </a:r>
            <a:endParaRPr lang="nb-NO" dirty="0" smtClean="0"/>
          </a:p>
          <a:p>
            <a:r>
              <a:rPr lang="nb-NO" dirty="0" smtClean="0"/>
              <a:t>JFACC, as part </a:t>
            </a:r>
            <a:r>
              <a:rPr lang="nb-NO" dirty="0" err="1" smtClean="0"/>
              <a:t>of</a:t>
            </a:r>
            <a:r>
              <a:rPr lang="nb-NO" dirty="0" smtClean="0"/>
              <a:t> </a:t>
            </a:r>
            <a:r>
              <a:rPr lang="nb-NO" dirty="0" err="1" smtClean="0"/>
              <a:t>the</a:t>
            </a:r>
            <a:r>
              <a:rPr lang="nb-NO" dirty="0" smtClean="0"/>
              <a:t> </a:t>
            </a:r>
            <a:r>
              <a:rPr lang="nb-NO" dirty="0" err="1" smtClean="0"/>
              <a:t>tasking</a:t>
            </a:r>
            <a:r>
              <a:rPr lang="nb-NO" dirty="0" smtClean="0"/>
              <a:t> (ATO </a:t>
            </a:r>
            <a:r>
              <a:rPr lang="nb-NO" dirty="0" err="1" smtClean="0"/>
              <a:t>production</a:t>
            </a:r>
            <a:r>
              <a:rPr lang="nb-NO" dirty="0" smtClean="0"/>
              <a:t>) </a:t>
            </a:r>
            <a:r>
              <a:rPr lang="nb-NO" dirty="0" err="1" smtClean="0"/>
              <a:t>will</a:t>
            </a:r>
            <a:r>
              <a:rPr lang="nb-NO" dirty="0" smtClean="0"/>
              <a:t> </a:t>
            </a:r>
            <a:r>
              <a:rPr lang="nb-NO" dirty="0" err="1" smtClean="0"/>
              <a:t>assign</a:t>
            </a:r>
            <a:r>
              <a:rPr lang="nb-NO" dirty="0" smtClean="0"/>
              <a:t> </a:t>
            </a:r>
            <a:r>
              <a:rPr lang="nb-NO" dirty="0" err="1" smtClean="0"/>
              <a:t>the</a:t>
            </a:r>
            <a:r>
              <a:rPr lang="nb-NO" dirty="0" smtClean="0"/>
              <a:t> </a:t>
            </a:r>
            <a:r>
              <a:rPr lang="nb-NO" dirty="0" err="1" smtClean="0"/>
              <a:t>different</a:t>
            </a:r>
            <a:r>
              <a:rPr lang="nb-NO" dirty="0" smtClean="0"/>
              <a:t> IR(</a:t>
            </a:r>
            <a:r>
              <a:rPr lang="nb-NO" dirty="0" err="1" smtClean="0"/>
              <a:t>Information</a:t>
            </a:r>
            <a:r>
              <a:rPr lang="nb-NO" dirty="0" smtClean="0"/>
              <a:t> </a:t>
            </a:r>
            <a:r>
              <a:rPr lang="nb-NO" dirty="0" err="1" smtClean="0"/>
              <a:t>Requirements</a:t>
            </a:r>
            <a:r>
              <a:rPr lang="nb-NO" dirty="0" smtClean="0"/>
              <a:t>) to </a:t>
            </a:r>
            <a:r>
              <a:rPr lang="nb-NO" dirty="0" err="1" smtClean="0"/>
              <a:t>various</a:t>
            </a:r>
            <a:r>
              <a:rPr lang="nb-NO" dirty="0" smtClean="0"/>
              <a:t> </a:t>
            </a:r>
            <a:r>
              <a:rPr lang="nb-NO" dirty="0" err="1" smtClean="0"/>
              <a:t>flights</a:t>
            </a:r>
            <a:endParaRPr lang="nb-NO" dirty="0"/>
          </a:p>
        </p:txBody>
      </p:sp>
      <p:pic>
        <p:nvPicPr>
          <p:cNvPr id="2050" name="Picture 2"/>
          <p:cNvPicPr>
            <a:picLocks noChangeAspect="1" noChangeArrowheads="1"/>
          </p:cNvPicPr>
          <p:nvPr/>
        </p:nvPicPr>
        <p:blipFill>
          <a:blip r:embed="rId3" cstate="print"/>
          <a:srcRect/>
          <a:stretch>
            <a:fillRect/>
          </a:stretch>
        </p:blipFill>
        <p:spPr bwMode="auto">
          <a:xfrm>
            <a:off x="4357686" y="3420000"/>
            <a:ext cx="4786314" cy="17235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JFACC </a:t>
            </a:r>
            <a:r>
              <a:rPr lang="nb-NO" dirty="0" err="1" smtClean="0"/>
              <a:t>workspace</a:t>
            </a:r>
            <a:endParaRPr lang="nb-NO" dirty="0"/>
          </a:p>
        </p:txBody>
      </p:sp>
      <p:sp>
        <p:nvSpPr>
          <p:cNvPr id="3" name="Plassholder for innhold 2"/>
          <p:cNvSpPr>
            <a:spLocks noGrp="1"/>
          </p:cNvSpPr>
          <p:nvPr>
            <p:ph idx="1"/>
          </p:nvPr>
        </p:nvSpPr>
        <p:spPr>
          <a:xfrm>
            <a:off x="0" y="1200150"/>
            <a:ext cx="8686800" cy="3943349"/>
          </a:xfrm>
        </p:spPr>
        <p:txBody>
          <a:bodyPr>
            <a:normAutofit fontScale="32500" lnSpcReduction="20000"/>
          </a:bodyPr>
          <a:lstStyle/>
          <a:p>
            <a:r>
              <a:rPr lang="nb-NO" dirty="0" smtClean="0"/>
              <a:t>Air </a:t>
            </a:r>
            <a:r>
              <a:rPr lang="nb-NO" dirty="0" err="1" smtClean="0"/>
              <a:t>Requests</a:t>
            </a:r>
            <a:r>
              <a:rPr lang="nb-NO" dirty="0" smtClean="0"/>
              <a:t> (From </a:t>
            </a:r>
            <a:r>
              <a:rPr lang="nb-NO" dirty="0" err="1" smtClean="0"/>
              <a:t>Mission</a:t>
            </a:r>
            <a:r>
              <a:rPr lang="nb-NO" dirty="0" smtClean="0"/>
              <a:t> designer or </a:t>
            </a:r>
            <a:r>
              <a:rPr lang="nb-NO" dirty="0" err="1" smtClean="0"/>
              <a:t>JTACs</a:t>
            </a:r>
            <a:r>
              <a:rPr lang="nb-NO" dirty="0" smtClean="0"/>
              <a:t>)</a:t>
            </a:r>
          </a:p>
          <a:p>
            <a:pPr lvl="1"/>
            <a:r>
              <a:rPr lang="nb-NO" dirty="0" err="1" smtClean="0"/>
              <a:t>Linked</a:t>
            </a:r>
            <a:r>
              <a:rPr lang="nb-NO" dirty="0" smtClean="0"/>
              <a:t> to </a:t>
            </a:r>
            <a:r>
              <a:rPr lang="nb-NO" dirty="0" err="1" smtClean="0"/>
              <a:t>Mission</a:t>
            </a:r>
            <a:r>
              <a:rPr lang="nb-NO" dirty="0" smtClean="0"/>
              <a:t> Designer Air </a:t>
            </a:r>
            <a:r>
              <a:rPr lang="nb-NO" dirty="0" err="1" smtClean="0"/>
              <a:t>request</a:t>
            </a:r>
            <a:r>
              <a:rPr lang="nb-NO" dirty="0" smtClean="0"/>
              <a:t> </a:t>
            </a:r>
            <a:r>
              <a:rPr lang="nb-NO" dirty="0" err="1" smtClean="0"/>
              <a:t>function</a:t>
            </a:r>
            <a:r>
              <a:rPr lang="nb-NO" dirty="0" smtClean="0"/>
              <a:t> (</a:t>
            </a:r>
            <a:r>
              <a:rPr lang="nb-NO" dirty="0" err="1" smtClean="0"/>
              <a:t>See</a:t>
            </a:r>
            <a:r>
              <a:rPr lang="nb-NO" dirty="0" smtClean="0"/>
              <a:t> </a:t>
            </a:r>
            <a:r>
              <a:rPr lang="nb-NO" dirty="0" err="1" smtClean="0"/>
              <a:t>Mission</a:t>
            </a:r>
            <a:r>
              <a:rPr lang="nb-NO" dirty="0" smtClean="0"/>
              <a:t> Designer </a:t>
            </a:r>
            <a:r>
              <a:rPr lang="nb-NO" dirty="0" err="1" smtClean="0"/>
              <a:t>workspace</a:t>
            </a:r>
            <a:r>
              <a:rPr lang="nb-NO" dirty="0" smtClean="0"/>
              <a:t>).</a:t>
            </a:r>
          </a:p>
          <a:p>
            <a:pPr lvl="1"/>
            <a:r>
              <a:rPr lang="nb-NO" dirty="0" err="1" smtClean="0"/>
              <a:t>Once</a:t>
            </a:r>
            <a:r>
              <a:rPr lang="nb-NO" dirty="0" smtClean="0"/>
              <a:t> a air </a:t>
            </a:r>
            <a:r>
              <a:rPr lang="nb-NO" dirty="0" err="1" smtClean="0"/>
              <a:t>request</a:t>
            </a:r>
            <a:r>
              <a:rPr lang="nb-NO" dirty="0" smtClean="0"/>
              <a:t> is sent from </a:t>
            </a:r>
            <a:r>
              <a:rPr lang="nb-NO" dirty="0" err="1" smtClean="0"/>
              <a:t>Mission</a:t>
            </a:r>
            <a:r>
              <a:rPr lang="nb-NO" dirty="0" smtClean="0"/>
              <a:t> designer, </a:t>
            </a:r>
            <a:r>
              <a:rPr lang="nb-NO" dirty="0" err="1" smtClean="0"/>
              <a:t>the</a:t>
            </a:r>
            <a:r>
              <a:rPr lang="nb-NO" dirty="0" smtClean="0"/>
              <a:t> air </a:t>
            </a:r>
            <a:r>
              <a:rPr lang="nb-NO" dirty="0" err="1" smtClean="0"/>
              <a:t>request</a:t>
            </a:r>
            <a:r>
              <a:rPr lang="nb-NO" dirty="0" smtClean="0"/>
              <a:t> shows up in a </a:t>
            </a:r>
            <a:r>
              <a:rPr lang="nb-NO" dirty="0" err="1" smtClean="0"/>
              <a:t>table</a:t>
            </a:r>
            <a:r>
              <a:rPr lang="nb-NO" dirty="0" smtClean="0"/>
              <a:t> in JFACC </a:t>
            </a:r>
            <a:r>
              <a:rPr lang="nb-NO" dirty="0" err="1" smtClean="0"/>
              <a:t>workspace</a:t>
            </a:r>
            <a:r>
              <a:rPr lang="nb-NO" dirty="0" smtClean="0"/>
              <a:t>, under Air </a:t>
            </a:r>
            <a:r>
              <a:rPr lang="nb-NO" dirty="0" err="1" smtClean="0"/>
              <a:t>Requests</a:t>
            </a:r>
            <a:r>
              <a:rPr lang="nb-NO" dirty="0" smtClean="0"/>
              <a:t>. </a:t>
            </a:r>
          </a:p>
          <a:p>
            <a:pPr lvl="1"/>
            <a:r>
              <a:rPr lang="nb-NO" dirty="0" smtClean="0"/>
              <a:t>The </a:t>
            </a:r>
            <a:r>
              <a:rPr lang="nb-NO" dirty="0" err="1" smtClean="0"/>
              <a:t>request</a:t>
            </a:r>
            <a:r>
              <a:rPr lang="nb-NO" dirty="0" smtClean="0"/>
              <a:t> </a:t>
            </a:r>
            <a:r>
              <a:rPr lang="nb-NO" dirty="0" err="1" smtClean="0"/>
              <a:t>should</a:t>
            </a:r>
            <a:r>
              <a:rPr lang="nb-NO" dirty="0" smtClean="0"/>
              <a:t> have 3 </a:t>
            </a:r>
            <a:r>
              <a:rPr lang="nb-NO" dirty="0" err="1" smtClean="0"/>
              <a:t>different</a:t>
            </a:r>
            <a:r>
              <a:rPr lang="nb-NO" dirty="0" smtClean="0"/>
              <a:t> </a:t>
            </a:r>
            <a:r>
              <a:rPr lang="nb-NO" dirty="0" err="1" smtClean="0"/>
              <a:t>labels</a:t>
            </a:r>
            <a:r>
              <a:rPr lang="nb-NO" dirty="0" smtClean="0"/>
              <a:t>: Not </a:t>
            </a:r>
            <a:r>
              <a:rPr lang="nb-NO" dirty="0" err="1" smtClean="0"/>
              <a:t>started/In</a:t>
            </a:r>
            <a:r>
              <a:rPr lang="nb-NO" dirty="0" smtClean="0"/>
              <a:t> </a:t>
            </a:r>
            <a:r>
              <a:rPr lang="nb-NO" dirty="0" err="1" smtClean="0"/>
              <a:t>progress/Completed</a:t>
            </a:r>
            <a:endParaRPr lang="nb-NO" dirty="0" smtClean="0"/>
          </a:p>
          <a:p>
            <a:pPr lvl="1"/>
            <a:r>
              <a:rPr lang="nb-NO" dirty="0" smtClean="0"/>
              <a:t>The </a:t>
            </a:r>
            <a:r>
              <a:rPr lang="nb-NO" dirty="0" err="1" smtClean="0"/>
              <a:t>request</a:t>
            </a:r>
            <a:r>
              <a:rPr lang="nb-NO" dirty="0" smtClean="0"/>
              <a:t> </a:t>
            </a:r>
            <a:r>
              <a:rPr lang="nb-NO" dirty="0" err="1" smtClean="0"/>
              <a:t>should</a:t>
            </a:r>
            <a:r>
              <a:rPr lang="nb-NO" dirty="0" smtClean="0"/>
              <a:t> have 2 </a:t>
            </a:r>
            <a:r>
              <a:rPr lang="nb-NO" dirty="0" err="1" smtClean="0"/>
              <a:t>answers</a:t>
            </a:r>
            <a:r>
              <a:rPr lang="nb-NO" dirty="0" smtClean="0"/>
              <a:t>: </a:t>
            </a:r>
            <a:r>
              <a:rPr lang="nb-NO" dirty="0" err="1" smtClean="0"/>
              <a:t>Supported/not</a:t>
            </a:r>
            <a:r>
              <a:rPr lang="nb-NO" dirty="0" smtClean="0"/>
              <a:t> </a:t>
            </a:r>
            <a:r>
              <a:rPr lang="nb-NO" dirty="0" err="1" smtClean="0"/>
              <a:t>supported</a:t>
            </a:r>
            <a:endParaRPr lang="nb-NO" dirty="0" smtClean="0"/>
          </a:p>
          <a:p>
            <a:pPr lvl="1"/>
            <a:r>
              <a:rPr lang="nb-NO" dirty="0" smtClean="0"/>
              <a:t>In </a:t>
            </a:r>
            <a:r>
              <a:rPr lang="nb-NO" dirty="0" err="1" smtClean="0"/>
              <a:t>the</a:t>
            </a:r>
            <a:r>
              <a:rPr lang="nb-NO" dirty="0" smtClean="0"/>
              <a:t> </a:t>
            </a:r>
            <a:r>
              <a:rPr lang="nb-NO" dirty="0" err="1" smtClean="0"/>
              <a:t>table</a:t>
            </a:r>
            <a:r>
              <a:rPr lang="nb-NO" dirty="0" smtClean="0"/>
              <a:t>, </a:t>
            </a:r>
            <a:r>
              <a:rPr lang="nb-NO" dirty="0" err="1" smtClean="0"/>
              <a:t>if</a:t>
            </a:r>
            <a:r>
              <a:rPr lang="nb-NO" dirty="0" smtClean="0"/>
              <a:t> </a:t>
            </a:r>
            <a:r>
              <a:rPr lang="nb-NO" dirty="0" err="1" smtClean="0"/>
              <a:t>possble</a:t>
            </a:r>
            <a:r>
              <a:rPr lang="nb-NO" dirty="0" smtClean="0"/>
              <a:t> have a </a:t>
            </a:r>
            <a:r>
              <a:rPr lang="nb-NO" dirty="0" err="1" smtClean="0"/>
              <a:t>button</a:t>
            </a:r>
            <a:r>
              <a:rPr lang="nb-NO" dirty="0" smtClean="0"/>
              <a:t> to </a:t>
            </a:r>
            <a:r>
              <a:rPr lang="nb-NO" dirty="0" err="1" smtClean="0"/>
              <a:t>create</a:t>
            </a:r>
            <a:r>
              <a:rPr lang="nb-NO" dirty="0" smtClean="0"/>
              <a:t> a </a:t>
            </a:r>
            <a:r>
              <a:rPr lang="nb-NO" dirty="0" err="1" smtClean="0"/>
              <a:t>tasking</a:t>
            </a:r>
            <a:r>
              <a:rPr lang="nb-NO" dirty="0" smtClean="0"/>
              <a:t>, </a:t>
            </a:r>
            <a:r>
              <a:rPr lang="nb-NO" dirty="0" err="1" smtClean="0"/>
              <a:t>that</a:t>
            </a:r>
            <a:r>
              <a:rPr lang="nb-NO" dirty="0" smtClean="0"/>
              <a:t> is </a:t>
            </a:r>
            <a:r>
              <a:rPr lang="nb-NO" dirty="0" err="1" smtClean="0"/>
              <a:t>tied</a:t>
            </a:r>
            <a:r>
              <a:rPr lang="nb-NO" dirty="0" smtClean="0"/>
              <a:t> to </a:t>
            </a:r>
            <a:r>
              <a:rPr lang="nb-NO" dirty="0" err="1" smtClean="0"/>
              <a:t>the</a:t>
            </a:r>
            <a:r>
              <a:rPr lang="nb-NO" dirty="0" smtClean="0"/>
              <a:t> air </a:t>
            </a:r>
            <a:r>
              <a:rPr lang="nb-NO" dirty="0" err="1" smtClean="0"/>
              <a:t>request</a:t>
            </a:r>
            <a:r>
              <a:rPr lang="nb-NO" dirty="0" smtClean="0"/>
              <a:t>. </a:t>
            </a:r>
            <a:r>
              <a:rPr lang="nb-NO" dirty="0" err="1" smtClean="0"/>
              <a:t>Once</a:t>
            </a:r>
            <a:r>
              <a:rPr lang="nb-NO" dirty="0" smtClean="0"/>
              <a:t> </a:t>
            </a:r>
            <a:r>
              <a:rPr lang="nb-NO" dirty="0" err="1" smtClean="0"/>
              <a:t>the</a:t>
            </a:r>
            <a:r>
              <a:rPr lang="nb-NO" dirty="0" smtClean="0"/>
              <a:t> </a:t>
            </a:r>
            <a:r>
              <a:rPr lang="nb-NO" dirty="0" err="1" smtClean="0"/>
              <a:t>tasking</a:t>
            </a:r>
            <a:r>
              <a:rPr lang="nb-NO" dirty="0" smtClean="0"/>
              <a:t> is up, it is </a:t>
            </a:r>
            <a:r>
              <a:rPr lang="nb-NO" dirty="0" err="1" smtClean="0"/>
              <a:t>added</a:t>
            </a:r>
            <a:r>
              <a:rPr lang="nb-NO" dirty="0" smtClean="0"/>
              <a:t> to </a:t>
            </a:r>
            <a:r>
              <a:rPr lang="nb-NO" dirty="0" err="1" smtClean="0"/>
              <a:t>the</a:t>
            </a:r>
            <a:r>
              <a:rPr lang="nb-NO" dirty="0" smtClean="0"/>
              <a:t> draft ATO </a:t>
            </a:r>
            <a:r>
              <a:rPr lang="nb-NO" dirty="0" err="1" smtClean="0"/>
              <a:t>similar</a:t>
            </a:r>
            <a:r>
              <a:rPr lang="nb-NO" dirty="0" smtClean="0"/>
              <a:t> (</a:t>
            </a:r>
            <a:r>
              <a:rPr lang="nb-NO" dirty="0" err="1" smtClean="0"/>
              <a:t>but</a:t>
            </a:r>
            <a:r>
              <a:rPr lang="nb-NO" dirty="0" smtClean="0"/>
              <a:t> </a:t>
            </a:r>
            <a:r>
              <a:rPr lang="nb-NO" dirty="0" err="1" smtClean="0"/>
              <a:t>takes</a:t>
            </a:r>
            <a:r>
              <a:rPr lang="nb-NO" dirty="0" smtClean="0"/>
              <a:t> </a:t>
            </a:r>
            <a:r>
              <a:rPr lang="nb-NO" dirty="0" err="1" smtClean="0"/>
              <a:t>some</a:t>
            </a:r>
            <a:r>
              <a:rPr lang="nb-NO" dirty="0" smtClean="0"/>
              <a:t> </a:t>
            </a:r>
            <a:r>
              <a:rPr lang="nb-NO" dirty="0" err="1" smtClean="0"/>
              <a:t>of</a:t>
            </a:r>
            <a:r>
              <a:rPr lang="nb-NO" dirty="0" smtClean="0"/>
              <a:t> </a:t>
            </a:r>
            <a:r>
              <a:rPr lang="nb-NO" dirty="0" err="1" smtClean="0"/>
              <a:t>the</a:t>
            </a:r>
            <a:r>
              <a:rPr lang="nb-NO" dirty="0" smtClean="0"/>
              <a:t> </a:t>
            </a:r>
            <a:r>
              <a:rPr lang="nb-NO" dirty="0" err="1" smtClean="0"/>
              <a:t>information</a:t>
            </a:r>
            <a:r>
              <a:rPr lang="nb-NO" dirty="0" smtClean="0"/>
              <a:t> </a:t>
            </a:r>
            <a:r>
              <a:rPr lang="nb-NO" dirty="0" err="1" smtClean="0"/>
              <a:t>directly</a:t>
            </a:r>
            <a:r>
              <a:rPr lang="nb-NO" dirty="0" smtClean="0"/>
              <a:t> from </a:t>
            </a:r>
            <a:r>
              <a:rPr lang="nb-NO" dirty="0" err="1" smtClean="0"/>
              <a:t>the</a:t>
            </a:r>
            <a:r>
              <a:rPr lang="nb-NO" dirty="0" smtClean="0"/>
              <a:t> Air </a:t>
            </a:r>
            <a:r>
              <a:rPr lang="nb-NO" dirty="0" err="1" smtClean="0"/>
              <a:t>request</a:t>
            </a:r>
            <a:r>
              <a:rPr lang="nb-NO" dirty="0" smtClean="0"/>
              <a:t>)</a:t>
            </a:r>
          </a:p>
          <a:p>
            <a:pPr lvl="1"/>
            <a:r>
              <a:rPr lang="nb-NO" dirty="0" err="1" smtClean="0"/>
              <a:t>Once</a:t>
            </a:r>
            <a:r>
              <a:rPr lang="nb-NO" dirty="0" smtClean="0"/>
              <a:t> a Air </a:t>
            </a:r>
            <a:r>
              <a:rPr lang="nb-NO" dirty="0" err="1" smtClean="0"/>
              <a:t>request</a:t>
            </a:r>
            <a:r>
              <a:rPr lang="nb-NO" dirty="0" smtClean="0"/>
              <a:t> </a:t>
            </a:r>
            <a:r>
              <a:rPr lang="nb-NO" dirty="0" err="1" smtClean="0"/>
              <a:t>comes</a:t>
            </a:r>
            <a:r>
              <a:rPr lang="nb-NO" dirty="0" smtClean="0"/>
              <a:t> in, it </a:t>
            </a:r>
            <a:r>
              <a:rPr lang="nb-NO" dirty="0" err="1" smtClean="0"/>
              <a:t>should</a:t>
            </a:r>
            <a:r>
              <a:rPr lang="nb-NO" dirty="0" smtClean="0"/>
              <a:t> </a:t>
            </a:r>
            <a:r>
              <a:rPr lang="nb-NO" dirty="0" err="1" smtClean="0"/>
              <a:t>give</a:t>
            </a:r>
            <a:r>
              <a:rPr lang="nb-NO" dirty="0" smtClean="0"/>
              <a:t> a ”notam” type </a:t>
            </a:r>
            <a:r>
              <a:rPr lang="nb-NO" dirty="0" err="1" smtClean="0"/>
              <a:t>notification</a:t>
            </a:r>
            <a:r>
              <a:rPr lang="nb-NO" dirty="0" smtClean="0"/>
              <a:t> (</a:t>
            </a:r>
            <a:r>
              <a:rPr lang="nb-NO" dirty="0" err="1" smtClean="0"/>
              <a:t>different</a:t>
            </a:r>
            <a:r>
              <a:rPr lang="nb-NO" dirty="0" smtClean="0"/>
              <a:t> </a:t>
            </a:r>
            <a:r>
              <a:rPr lang="nb-NO" dirty="0" err="1" smtClean="0"/>
              <a:t>color</a:t>
            </a:r>
            <a:r>
              <a:rPr lang="nb-NO" dirty="0" smtClean="0"/>
              <a:t>)? To </a:t>
            </a:r>
            <a:r>
              <a:rPr lang="nb-NO" dirty="0" err="1" smtClean="0"/>
              <a:t>people</a:t>
            </a:r>
            <a:r>
              <a:rPr lang="nb-NO" dirty="0" smtClean="0"/>
              <a:t> in JFACC.</a:t>
            </a:r>
          </a:p>
          <a:p>
            <a:r>
              <a:rPr lang="nb-NO" dirty="0" err="1" smtClean="0"/>
              <a:t>Campaign</a:t>
            </a:r>
            <a:r>
              <a:rPr lang="nb-NO" dirty="0" smtClean="0"/>
              <a:t> </a:t>
            </a:r>
            <a:r>
              <a:rPr lang="nb-NO" dirty="0" err="1" smtClean="0"/>
              <a:t>management</a:t>
            </a:r>
            <a:endParaRPr lang="nb-NO" dirty="0" smtClean="0"/>
          </a:p>
          <a:p>
            <a:pPr lvl="1"/>
            <a:r>
              <a:rPr lang="nb-NO" dirty="0" smtClean="0"/>
              <a:t>A </a:t>
            </a:r>
            <a:r>
              <a:rPr lang="nb-NO" dirty="0" err="1" smtClean="0"/>
              <a:t>page/function</a:t>
            </a:r>
            <a:r>
              <a:rPr lang="nb-NO" dirty="0" smtClean="0"/>
              <a:t> to </a:t>
            </a:r>
            <a:r>
              <a:rPr lang="nb-NO" dirty="0" err="1" smtClean="0"/>
              <a:t>focus</a:t>
            </a:r>
            <a:r>
              <a:rPr lang="nb-NO" dirty="0" smtClean="0"/>
              <a:t> </a:t>
            </a:r>
            <a:r>
              <a:rPr lang="nb-NO" dirty="0" err="1" smtClean="0"/>
              <a:t>on</a:t>
            </a:r>
            <a:r>
              <a:rPr lang="nb-NO" dirty="0" smtClean="0"/>
              <a:t> </a:t>
            </a:r>
            <a:r>
              <a:rPr lang="nb-NO" dirty="0" err="1" smtClean="0"/>
              <a:t>the</a:t>
            </a:r>
            <a:r>
              <a:rPr lang="nb-NO" dirty="0" smtClean="0"/>
              <a:t> </a:t>
            </a:r>
            <a:r>
              <a:rPr lang="nb-NO" dirty="0" err="1" smtClean="0"/>
              <a:t>overcall</a:t>
            </a:r>
            <a:r>
              <a:rPr lang="nb-NO" dirty="0" smtClean="0"/>
              <a:t> </a:t>
            </a:r>
            <a:r>
              <a:rPr lang="nb-NO" dirty="0" err="1" smtClean="0"/>
              <a:t>big</a:t>
            </a:r>
            <a:r>
              <a:rPr lang="nb-NO" dirty="0" smtClean="0"/>
              <a:t> </a:t>
            </a:r>
            <a:r>
              <a:rPr lang="nb-NO" dirty="0" err="1" smtClean="0"/>
              <a:t>picture</a:t>
            </a:r>
            <a:r>
              <a:rPr lang="nb-NO" dirty="0" smtClean="0"/>
              <a:t> </a:t>
            </a:r>
            <a:r>
              <a:rPr lang="nb-NO" dirty="0" err="1" smtClean="0"/>
              <a:t>management</a:t>
            </a:r>
            <a:r>
              <a:rPr lang="nb-NO" dirty="0" smtClean="0"/>
              <a:t> </a:t>
            </a:r>
            <a:r>
              <a:rPr lang="nb-NO" dirty="0" err="1" smtClean="0"/>
              <a:t>of</a:t>
            </a:r>
            <a:r>
              <a:rPr lang="nb-NO" dirty="0" smtClean="0"/>
              <a:t> </a:t>
            </a:r>
            <a:r>
              <a:rPr lang="nb-NO" dirty="0" err="1" smtClean="0"/>
              <a:t>the</a:t>
            </a:r>
            <a:r>
              <a:rPr lang="nb-NO" dirty="0" smtClean="0"/>
              <a:t> </a:t>
            </a:r>
            <a:r>
              <a:rPr lang="nb-NO" dirty="0" err="1" smtClean="0"/>
              <a:t>campaign</a:t>
            </a:r>
            <a:r>
              <a:rPr lang="nb-NO" dirty="0" smtClean="0"/>
              <a:t>:  (</a:t>
            </a:r>
            <a:r>
              <a:rPr lang="nb-NO" dirty="0" err="1" smtClean="0"/>
              <a:t>maybe</a:t>
            </a:r>
            <a:r>
              <a:rPr lang="nb-NO" dirty="0" smtClean="0"/>
              <a:t> output </a:t>
            </a:r>
            <a:r>
              <a:rPr lang="nb-NO" dirty="0" err="1" smtClean="0"/>
              <a:t>of</a:t>
            </a:r>
            <a:r>
              <a:rPr lang="nb-NO" dirty="0" smtClean="0"/>
              <a:t> </a:t>
            </a:r>
            <a:r>
              <a:rPr lang="nb-NO" dirty="0" err="1" smtClean="0"/>
              <a:t>this</a:t>
            </a:r>
            <a:r>
              <a:rPr lang="nb-NO" dirty="0" smtClean="0"/>
              <a:t> </a:t>
            </a:r>
            <a:r>
              <a:rPr lang="nb-NO" dirty="0" err="1" smtClean="0"/>
              <a:t>page/workspace</a:t>
            </a:r>
            <a:r>
              <a:rPr lang="nb-NO" dirty="0" smtClean="0"/>
              <a:t> is </a:t>
            </a:r>
            <a:r>
              <a:rPr lang="nb-NO" dirty="0" err="1" smtClean="0"/>
              <a:t>the</a:t>
            </a:r>
            <a:r>
              <a:rPr lang="nb-NO" dirty="0" smtClean="0"/>
              <a:t> JAOP, Joint Air </a:t>
            </a:r>
            <a:r>
              <a:rPr lang="nb-NO" dirty="0" err="1" smtClean="0"/>
              <a:t>Operational</a:t>
            </a:r>
            <a:r>
              <a:rPr lang="nb-NO" dirty="0" smtClean="0"/>
              <a:t> Plan:  </a:t>
            </a:r>
            <a:r>
              <a:rPr lang="nb-NO" dirty="0" smtClean="0">
                <a:hlinkClick r:id="rId2"/>
              </a:rPr>
              <a:t>https://132nd-vwing.github.io/OPAR-Brief/ORDERS/OPAR_JFACC_JOINT_AIR_OPERATIONS_PLAN_D1.pdf</a:t>
            </a:r>
            <a:r>
              <a:rPr lang="nb-NO" dirty="0" smtClean="0"/>
              <a:t> </a:t>
            </a:r>
          </a:p>
          <a:p>
            <a:pPr lvl="2"/>
            <a:r>
              <a:rPr lang="nb-NO" dirty="0" err="1" smtClean="0"/>
              <a:t>What</a:t>
            </a:r>
            <a:r>
              <a:rPr lang="nb-NO" dirty="0" smtClean="0"/>
              <a:t> </a:t>
            </a:r>
            <a:r>
              <a:rPr lang="nb-NO" dirty="0" err="1" smtClean="0"/>
              <a:t>are</a:t>
            </a:r>
            <a:r>
              <a:rPr lang="nb-NO" dirty="0" smtClean="0"/>
              <a:t> </a:t>
            </a:r>
            <a:r>
              <a:rPr lang="nb-NO" dirty="0" err="1" smtClean="0"/>
              <a:t>the</a:t>
            </a:r>
            <a:r>
              <a:rPr lang="nb-NO" dirty="0" smtClean="0"/>
              <a:t> </a:t>
            </a:r>
            <a:r>
              <a:rPr lang="nb-NO" dirty="0" err="1" smtClean="0"/>
              <a:t>campaign</a:t>
            </a:r>
            <a:r>
              <a:rPr lang="nb-NO" dirty="0" smtClean="0"/>
              <a:t> </a:t>
            </a:r>
            <a:r>
              <a:rPr lang="nb-NO" dirty="0" err="1" smtClean="0"/>
              <a:t>objectives</a:t>
            </a:r>
            <a:endParaRPr lang="nb-NO" dirty="0" smtClean="0"/>
          </a:p>
          <a:p>
            <a:pPr lvl="2"/>
            <a:r>
              <a:rPr lang="nb-NO" dirty="0" smtClean="0"/>
              <a:t>Master Air </a:t>
            </a:r>
            <a:r>
              <a:rPr lang="nb-NO" dirty="0" err="1" smtClean="0"/>
              <a:t>Attack</a:t>
            </a:r>
            <a:r>
              <a:rPr lang="nb-NO" dirty="0" smtClean="0"/>
              <a:t> Plan</a:t>
            </a:r>
          </a:p>
          <a:p>
            <a:pPr lvl="2"/>
            <a:r>
              <a:rPr lang="nb-NO" dirty="0" err="1" smtClean="0"/>
              <a:t>What</a:t>
            </a:r>
            <a:r>
              <a:rPr lang="nb-NO" dirty="0" smtClean="0"/>
              <a:t> </a:t>
            </a:r>
            <a:r>
              <a:rPr lang="nb-NO" dirty="0" err="1" smtClean="0"/>
              <a:t>are</a:t>
            </a:r>
            <a:r>
              <a:rPr lang="nb-NO" dirty="0" smtClean="0"/>
              <a:t> </a:t>
            </a:r>
            <a:r>
              <a:rPr lang="nb-NO" dirty="0" err="1" smtClean="0"/>
              <a:t>the</a:t>
            </a:r>
            <a:r>
              <a:rPr lang="nb-NO" dirty="0" smtClean="0"/>
              <a:t> </a:t>
            </a:r>
            <a:r>
              <a:rPr lang="nb-NO" dirty="0" err="1" smtClean="0"/>
              <a:t>phases</a:t>
            </a:r>
            <a:r>
              <a:rPr lang="nb-NO" dirty="0" smtClean="0"/>
              <a:t> </a:t>
            </a:r>
            <a:r>
              <a:rPr lang="nb-NO" dirty="0" err="1" smtClean="0"/>
              <a:t>of</a:t>
            </a:r>
            <a:r>
              <a:rPr lang="nb-NO" dirty="0" smtClean="0"/>
              <a:t> </a:t>
            </a:r>
            <a:r>
              <a:rPr lang="nb-NO" dirty="0" err="1" smtClean="0"/>
              <a:t>the</a:t>
            </a:r>
            <a:r>
              <a:rPr lang="nb-NO" dirty="0" smtClean="0"/>
              <a:t> </a:t>
            </a:r>
            <a:r>
              <a:rPr lang="nb-NO" dirty="0" err="1" smtClean="0"/>
              <a:t>campaign</a:t>
            </a:r>
            <a:endParaRPr lang="nb-NO" dirty="0" smtClean="0"/>
          </a:p>
          <a:p>
            <a:pPr lvl="2"/>
            <a:r>
              <a:rPr lang="nb-NO" dirty="0" err="1" smtClean="0"/>
              <a:t>Connect</a:t>
            </a:r>
            <a:r>
              <a:rPr lang="nb-NO" dirty="0" smtClean="0"/>
              <a:t> </a:t>
            </a:r>
            <a:r>
              <a:rPr lang="nb-NO" dirty="0" err="1" smtClean="0"/>
              <a:t>objectives</a:t>
            </a:r>
            <a:r>
              <a:rPr lang="nb-NO" dirty="0" smtClean="0"/>
              <a:t> to </a:t>
            </a:r>
            <a:r>
              <a:rPr lang="nb-NO" dirty="0" err="1" smtClean="0"/>
              <a:t>phases</a:t>
            </a:r>
            <a:endParaRPr lang="nb-NO" dirty="0" smtClean="0"/>
          </a:p>
          <a:p>
            <a:pPr lvl="1"/>
            <a:r>
              <a:rPr lang="nb-NO" dirty="0" err="1" smtClean="0"/>
              <a:t>Tasking</a:t>
            </a:r>
            <a:r>
              <a:rPr lang="nb-NO" dirty="0" smtClean="0"/>
              <a:t> (AOC)</a:t>
            </a:r>
          </a:p>
          <a:p>
            <a:pPr lvl="1"/>
            <a:r>
              <a:rPr lang="nb-NO" dirty="0" err="1" smtClean="0"/>
              <a:t>Create</a:t>
            </a:r>
            <a:r>
              <a:rPr lang="nb-NO" dirty="0" smtClean="0"/>
              <a:t> draft ATO (</a:t>
            </a:r>
            <a:r>
              <a:rPr lang="nb-NO" dirty="0" err="1" smtClean="0"/>
              <a:t>Create</a:t>
            </a:r>
            <a:r>
              <a:rPr lang="nb-NO" dirty="0" smtClean="0"/>
              <a:t> </a:t>
            </a:r>
            <a:r>
              <a:rPr lang="nb-NO" dirty="0" err="1" smtClean="0"/>
              <a:t>event</a:t>
            </a:r>
            <a:r>
              <a:rPr lang="nb-NO" dirty="0" smtClean="0"/>
              <a:t> D+2, ATO D+2 , </a:t>
            </a:r>
            <a:r>
              <a:rPr lang="nb-NO" dirty="0" err="1" smtClean="0"/>
              <a:t>etc</a:t>
            </a:r>
            <a:r>
              <a:rPr lang="nb-NO" dirty="0" smtClean="0"/>
              <a:t>)</a:t>
            </a:r>
          </a:p>
          <a:p>
            <a:r>
              <a:rPr lang="nb-NO" dirty="0" smtClean="0"/>
              <a:t>Visible </a:t>
            </a:r>
            <a:r>
              <a:rPr lang="nb-NO" dirty="0" err="1" smtClean="0"/>
              <a:t>who</a:t>
            </a:r>
            <a:r>
              <a:rPr lang="nb-NO" dirty="0" smtClean="0"/>
              <a:t> is ”</a:t>
            </a:r>
            <a:r>
              <a:rPr lang="nb-NO" dirty="0" err="1" smtClean="0"/>
              <a:t>Commander</a:t>
            </a:r>
            <a:r>
              <a:rPr lang="nb-NO" dirty="0" smtClean="0"/>
              <a:t> JFACC” for </a:t>
            </a:r>
            <a:r>
              <a:rPr lang="nb-NO" dirty="0" err="1" smtClean="0"/>
              <a:t>that</a:t>
            </a:r>
            <a:r>
              <a:rPr lang="nb-NO" dirty="0" smtClean="0"/>
              <a:t> </a:t>
            </a:r>
            <a:r>
              <a:rPr lang="nb-NO" dirty="0" err="1" smtClean="0"/>
              <a:t>specific</a:t>
            </a:r>
            <a:r>
              <a:rPr lang="nb-NO" dirty="0" smtClean="0"/>
              <a:t> </a:t>
            </a:r>
            <a:r>
              <a:rPr lang="nb-NO" dirty="0" err="1" smtClean="0"/>
              <a:t>event</a:t>
            </a:r>
            <a:r>
              <a:rPr lang="nb-NO" dirty="0" smtClean="0"/>
              <a:t> (</a:t>
            </a:r>
            <a:r>
              <a:rPr lang="nb-NO" dirty="0" err="1" smtClean="0"/>
              <a:t>call</a:t>
            </a:r>
            <a:r>
              <a:rPr lang="nb-NO" dirty="0" smtClean="0"/>
              <a:t> </a:t>
            </a:r>
            <a:r>
              <a:rPr lang="nb-NO" dirty="0" err="1" smtClean="0"/>
              <a:t>the</a:t>
            </a:r>
            <a:r>
              <a:rPr lang="nb-NO" dirty="0" smtClean="0"/>
              <a:t> </a:t>
            </a:r>
            <a:r>
              <a:rPr lang="nb-NO" dirty="0" err="1" smtClean="0"/>
              <a:t>shots</a:t>
            </a:r>
            <a:r>
              <a:rPr lang="nb-NO" dirty="0" smtClean="0"/>
              <a:t>, and </a:t>
            </a:r>
            <a:r>
              <a:rPr lang="nb-NO" dirty="0" err="1" smtClean="0"/>
              <a:t>can</a:t>
            </a:r>
            <a:r>
              <a:rPr lang="nb-NO" dirty="0" smtClean="0"/>
              <a:t> </a:t>
            </a:r>
            <a:r>
              <a:rPr lang="nb-NO" dirty="0" err="1" smtClean="0"/>
              <a:t>coordinate</a:t>
            </a:r>
            <a:r>
              <a:rPr lang="nb-NO" dirty="0" smtClean="0"/>
              <a:t> </a:t>
            </a:r>
            <a:r>
              <a:rPr lang="nb-NO" dirty="0" err="1" smtClean="0"/>
              <a:t>with</a:t>
            </a:r>
            <a:r>
              <a:rPr lang="nb-NO" dirty="0" smtClean="0"/>
              <a:t> </a:t>
            </a:r>
            <a:r>
              <a:rPr lang="nb-NO" dirty="0" err="1" smtClean="0"/>
              <a:t>that</a:t>
            </a:r>
            <a:r>
              <a:rPr lang="nb-NO" dirty="0" smtClean="0"/>
              <a:t> person as </a:t>
            </a:r>
            <a:r>
              <a:rPr lang="nb-NO" dirty="0" err="1" smtClean="0"/>
              <a:t>needed</a:t>
            </a:r>
            <a:r>
              <a:rPr lang="nb-NO" dirty="0" smtClean="0"/>
              <a:t>)</a:t>
            </a:r>
          </a:p>
          <a:p>
            <a:pPr lvl="1"/>
            <a:r>
              <a:rPr lang="nb-NO" dirty="0" smtClean="0"/>
              <a:t>A </a:t>
            </a:r>
            <a:r>
              <a:rPr lang="nb-NO" dirty="0" err="1" smtClean="0"/>
              <a:t>function</a:t>
            </a:r>
            <a:r>
              <a:rPr lang="nb-NO" dirty="0" smtClean="0"/>
              <a:t> for </a:t>
            </a:r>
            <a:r>
              <a:rPr lang="nb-NO" dirty="0" err="1" smtClean="0"/>
              <a:t>mission</a:t>
            </a:r>
            <a:r>
              <a:rPr lang="nb-NO" dirty="0" smtClean="0"/>
              <a:t> designer or </a:t>
            </a:r>
            <a:r>
              <a:rPr lang="nb-NO" dirty="0" err="1" smtClean="0"/>
              <a:t>anyone</a:t>
            </a:r>
            <a:r>
              <a:rPr lang="nb-NO" dirty="0" smtClean="0"/>
              <a:t> from JFACC to </a:t>
            </a:r>
            <a:r>
              <a:rPr lang="nb-NO" dirty="0" err="1" smtClean="0"/>
              <a:t>nominate</a:t>
            </a:r>
            <a:r>
              <a:rPr lang="nb-NO" dirty="0" smtClean="0"/>
              <a:t> </a:t>
            </a:r>
            <a:r>
              <a:rPr lang="nb-NO" dirty="0" err="1" smtClean="0"/>
              <a:t>who</a:t>
            </a:r>
            <a:r>
              <a:rPr lang="nb-NO" dirty="0" smtClean="0"/>
              <a:t> is ”</a:t>
            </a:r>
            <a:r>
              <a:rPr lang="nb-NO" dirty="0" err="1" smtClean="0"/>
              <a:t>Commander</a:t>
            </a:r>
            <a:r>
              <a:rPr lang="nb-NO" dirty="0" smtClean="0"/>
              <a:t> JFACC” per </a:t>
            </a:r>
            <a:r>
              <a:rPr lang="nb-NO" dirty="0" err="1" smtClean="0"/>
              <a:t>event</a:t>
            </a:r>
            <a:r>
              <a:rPr lang="nb-NO" dirty="0" smtClean="0"/>
              <a:t>. </a:t>
            </a:r>
            <a:r>
              <a:rPr lang="nb-NO" dirty="0" err="1" smtClean="0"/>
              <a:t>Maybe</a:t>
            </a:r>
            <a:r>
              <a:rPr lang="nb-NO" dirty="0" smtClean="0"/>
              <a:t> a </a:t>
            </a:r>
            <a:r>
              <a:rPr lang="nb-NO" dirty="0" err="1" smtClean="0"/>
              <a:t>better</a:t>
            </a:r>
            <a:r>
              <a:rPr lang="nb-NO" dirty="0" smtClean="0"/>
              <a:t> </a:t>
            </a:r>
            <a:r>
              <a:rPr lang="nb-NO" dirty="0" err="1" smtClean="0"/>
              <a:t>way</a:t>
            </a:r>
            <a:r>
              <a:rPr lang="nb-NO" dirty="0" smtClean="0"/>
              <a:t> </a:t>
            </a:r>
            <a:r>
              <a:rPr lang="nb-NO" dirty="0" err="1" smtClean="0"/>
              <a:t>phrase</a:t>
            </a:r>
            <a:r>
              <a:rPr lang="nb-NO" dirty="0" smtClean="0"/>
              <a:t> it is 1 person i JFACC, </a:t>
            </a:r>
            <a:r>
              <a:rPr lang="nb-NO" dirty="0" err="1" smtClean="0"/>
              <a:t>the</a:t>
            </a:r>
            <a:r>
              <a:rPr lang="nb-NO" dirty="0" smtClean="0"/>
              <a:t> rest </a:t>
            </a:r>
            <a:r>
              <a:rPr lang="nb-NO" dirty="0" err="1" smtClean="0"/>
              <a:t>are</a:t>
            </a:r>
            <a:r>
              <a:rPr lang="nb-NO" dirty="0" smtClean="0"/>
              <a:t> JFACC staff.  (So </a:t>
            </a:r>
            <a:r>
              <a:rPr lang="nb-NO" dirty="0" err="1" smtClean="0"/>
              <a:t>what</a:t>
            </a:r>
            <a:r>
              <a:rPr lang="nb-NO" dirty="0" smtClean="0"/>
              <a:t> </a:t>
            </a:r>
            <a:r>
              <a:rPr lang="nb-NO" dirty="0" err="1" smtClean="0"/>
              <a:t>we</a:t>
            </a:r>
            <a:r>
              <a:rPr lang="nb-NO" dirty="0" smtClean="0"/>
              <a:t> </a:t>
            </a:r>
            <a:r>
              <a:rPr lang="nb-NO" dirty="0" err="1" smtClean="0"/>
              <a:t>today</a:t>
            </a:r>
            <a:r>
              <a:rPr lang="nb-NO" dirty="0" smtClean="0"/>
              <a:t> have </a:t>
            </a:r>
            <a:r>
              <a:rPr lang="nb-NO" dirty="0" err="1" smtClean="0"/>
              <a:t>called</a:t>
            </a:r>
            <a:r>
              <a:rPr lang="nb-NO" dirty="0" smtClean="0"/>
              <a:t> JFACC is JFACC staff, and JFACC is </a:t>
            </a:r>
            <a:r>
              <a:rPr lang="nb-NO" dirty="0" err="1" smtClean="0"/>
              <a:t>the</a:t>
            </a:r>
            <a:r>
              <a:rPr lang="nb-NO" dirty="0" smtClean="0"/>
              <a:t> </a:t>
            </a:r>
            <a:r>
              <a:rPr lang="nb-NO" dirty="0" err="1" smtClean="0"/>
              <a:t>commander</a:t>
            </a:r>
            <a:r>
              <a:rPr lang="nb-NO" dirty="0" smtClean="0"/>
              <a:t> </a:t>
            </a:r>
            <a:r>
              <a:rPr lang="nb-NO" dirty="0" err="1" smtClean="0"/>
              <a:t>on</a:t>
            </a:r>
            <a:r>
              <a:rPr lang="nb-NO" dirty="0" smtClean="0"/>
              <a:t> </a:t>
            </a:r>
            <a:r>
              <a:rPr lang="nb-NO" dirty="0" err="1" smtClean="0"/>
              <a:t>that</a:t>
            </a:r>
            <a:r>
              <a:rPr lang="nb-NO" dirty="0" smtClean="0"/>
              <a:t> </a:t>
            </a:r>
            <a:r>
              <a:rPr lang="nb-NO" dirty="0" err="1" smtClean="0"/>
              <a:t>specific</a:t>
            </a:r>
            <a:r>
              <a:rPr lang="nb-NO" dirty="0" smtClean="0"/>
              <a:t> </a:t>
            </a:r>
            <a:r>
              <a:rPr lang="nb-NO" dirty="0" err="1" smtClean="0"/>
              <a:t>event</a:t>
            </a:r>
            <a:r>
              <a:rPr lang="nb-NO" dirty="0" smtClean="0"/>
              <a:t>)</a:t>
            </a:r>
          </a:p>
          <a:p>
            <a:r>
              <a:rPr lang="nb-NO" dirty="0" smtClean="0"/>
              <a:t>ATO </a:t>
            </a:r>
            <a:r>
              <a:rPr lang="nb-NO" dirty="0" err="1" smtClean="0"/>
              <a:t>document</a:t>
            </a:r>
            <a:r>
              <a:rPr lang="nb-NO" dirty="0" smtClean="0"/>
              <a:t>, </a:t>
            </a:r>
            <a:r>
              <a:rPr lang="nb-NO" dirty="0" err="1" smtClean="0"/>
              <a:t>with</a:t>
            </a:r>
            <a:r>
              <a:rPr lang="nb-NO" dirty="0" smtClean="0"/>
              <a:t> all </a:t>
            </a:r>
            <a:r>
              <a:rPr lang="nb-NO" dirty="0" err="1" smtClean="0"/>
              <a:t>taskings</a:t>
            </a:r>
            <a:r>
              <a:rPr lang="nb-NO" dirty="0" smtClean="0"/>
              <a:t> (For </a:t>
            </a:r>
            <a:r>
              <a:rPr lang="nb-NO" dirty="0" err="1" smtClean="0"/>
              <a:t>everyone</a:t>
            </a:r>
            <a:r>
              <a:rPr lang="nb-NO" dirty="0" smtClean="0"/>
              <a:t> </a:t>
            </a:r>
            <a:r>
              <a:rPr lang="nb-NO" dirty="0" err="1" smtClean="0"/>
              <a:t>involved</a:t>
            </a:r>
            <a:r>
              <a:rPr lang="nb-NO" dirty="0" smtClean="0"/>
              <a:t> to </a:t>
            </a:r>
            <a:r>
              <a:rPr lang="nb-NO" dirty="0" err="1" smtClean="0"/>
              <a:t>get</a:t>
            </a:r>
            <a:r>
              <a:rPr lang="nb-NO" dirty="0" smtClean="0"/>
              <a:t> a overall SA, </a:t>
            </a:r>
            <a:r>
              <a:rPr lang="nb-NO" dirty="0" err="1" smtClean="0"/>
              <a:t>especially</a:t>
            </a:r>
            <a:r>
              <a:rPr lang="nb-NO" dirty="0" smtClean="0"/>
              <a:t> AWACS </a:t>
            </a:r>
            <a:r>
              <a:rPr lang="nb-NO" dirty="0" err="1" smtClean="0"/>
              <a:t>controllers</a:t>
            </a:r>
            <a:r>
              <a:rPr lang="nb-NO" dirty="0" smtClean="0"/>
              <a:t>). </a:t>
            </a:r>
          </a:p>
          <a:p>
            <a:pPr lvl="1"/>
            <a:r>
              <a:rPr lang="nb-NO" dirty="0" smtClean="0"/>
              <a:t>To have </a:t>
            </a:r>
            <a:r>
              <a:rPr lang="nb-NO" dirty="0" err="1" smtClean="0"/>
              <a:t>reference</a:t>
            </a:r>
            <a:r>
              <a:rPr lang="nb-NO" dirty="0" smtClean="0"/>
              <a:t> / link to all </a:t>
            </a:r>
            <a:r>
              <a:rPr lang="nb-NO" dirty="0" err="1" smtClean="0"/>
              <a:t>important</a:t>
            </a:r>
            <a:r>
              <a:rPr lang="nb-NO" dirty="0" smtClean="0"/>
              <a:t> </a:t>
            </a:r>
            <a:r>
              <a:rPr lang="nb-NO" dirty="0" err="1" smtClean="0"/>
              <a:t>documents</a:t>
            </a:r>
            <a:r>
              <a:rPr lang="nb-NO" dirty="0" smtClean="0"/>
              <a:t>:</a:t>
            </a:r>
          </a:p>
          <a:p>
            <a:pPr lvl="1"/>
            <a:r>
              <a:rPr lang="nb-NO" dirty="0" smtClean="0"/>
              <a:t>AOD, JPTL, SPINS, </a:t>
            </a:r>
            <a:r>
              <a:rPr lang="nb-NO" dirty="0" err="1" smtClean="0"/>
              <a:t>Daily</a:t>
            </a:r>
            <a:r>
              <a:rPr lang="nb-NO" dirty="0" smtClean="0"/>
              <a:t> </a:t>
            </a:r>
            <a:r>
              <a:rPr lang="nb-NO" dirty="0" err="1" smtClean="0"/>
              <a:t>spins</a:t>
            </a:r>
            <a:r>
              <a:rPr lang="nb-NO" dirty="0" smtClean="0"/>
              <a:t> </a:t>
            </a:r>
          </a:p>
          <a:p>
            <a:r>
              <a:rPr lang="nb-NO" dirty="0" smtClean="0"/>
              <a:t>ACO: </a:t>
            </a:r>
            <a:r>
              <a:rPr lang="nb-NO" dirty="0" err="1" smtClean="0"/>
              <a:t>Automatic</a:t>
            </a:r>
            <a:r>
              <a:rPr lang="nb-NO" dirty="0" smtClean="0"/>
              <a:t> </a:t>
            </a:r>
            <a:r>
              <a:rPr lang="nb-NO" dirty="0" err="1" smtClean="0"/>
              <a:t>generation</a:t>
            </a:r>
            <a:r>
              <a:rPr lang="nb-NO" dirty="0" smtClean="0"/>
              <a:t> </a:t>
            </a:r>
            <a:r>
              <a:rPr lang="nb-NO" dirty="0" err="1" smtClean="0"/>
              <a:t>of</a:t>
            </a:r>
            <a:r>
              <a:rPr lang="nb-NO" dirty="0" smtClean="0"/>
              <a:t> ACO </a:t>
            </a:r>
            <a:r>
              <a:rPr lang="nb-NO" dirty="0" err="1" smtClean="0"/>
              <a:t>together</a:t>
            </a:r>
            <a:r>
              <a:rPr lang="nb-NO" dirty="0" smtClean="0"/>
              <a:t> </a:t>
            </a:r>
            <a:r>
              <a:rPr lang="nb-NO" dirty="0" err="1" smtClean="0"/>
              <a:t>with</a:t>
            </a:r>
            <a:r>
              <a:rPr lang="nb-NO" dirty="0" smtClean="0"/>
              <a:t> ATO (</a:t>
            </a:r>
            <a:r>
              <a:rPr lang="nb-NO" dirty="0" err="1" smtClean="0"/>
              <a:t>Based</a:t>
            </a:r>
            <a:r>
              <a:rPr lang="nb-NO" dirty="0" smtClean="0"/>
              <a:t> </a:t>
            </a:r>
            <a:r>
              <a:rPr lang="nb-NO" dirty="0" err="1" smtClean="0"/>
              <a:t>on</a:t>
            </a:r>
            <a:r>
              <a:rPr lang="nb-NO" dirty="0" smtClean="0"/>
              <a:t> </a:t>
            </a:r>
            <a:r>
              <a:rPr lang="nb-NO" dirty="0" err="1" smtClean="0"/>
              <a:t>the</a:t>
            </a:r>
            <a:r>
              <a:rPr lang="nb-NO" dirty="0" smtClean="0"/>
              <a:t> </a:t>
            </a:r>
            <a:r>
              <a:rPr lang="nb-NO" dirty="0" err="1" smtClean="0"/>
              <a:t>Airspace</a:t>
            </a:r>
            <a:r>
              <a:rPr lang="nb-NO" dirty="0" smtClean="0"/>
              <a:t> Control Plan (</a:t>
            </a:r>
            <a:r>
              <a:rPr lang="nb-NO" dirty="0" err="1" smtClean="0"/>
              <a:t>CombatFlite</a:t>
            </a:r>
            <a:r>
              <a:rPr lang="nb-NO" dirty="0" smtClean="0"/>
              <a:t> masterfile)</a:t>
            </a:r>
            <a:endParaRPr lang="nb-NO"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smtClean="0"/>
              <a:t>JFACC </a:t>
            </a:r>
            <a:r>
              <a:rPr lang="nb-NO" dirty="0" err="1" smtClean="0"/>
              <a:t>workspace</a:t>
            </a:r>
            <a:endParaRPr lang="nb-NO" dirty="0"/>
          </a:p>
        </p:txBody>
      </p:sp>
      <p:sp>
        <p:nvSpPr>
          <p:cNvPr id="3" name="Plassholder for innhold 2"/>
          <p:cNvSpPr>
            <a:spLocks noGrp="1"/>
          </p:cNvSpPr>
          <p:nvPr>
            <p:ph idx="1"/>
          </p:nvPr>
        </p:nvSpPr>
        <p:spPr>
          <a:xfrm>
            <a:off x="457200" y="1200150"/>
            <a:ext cx="8229600" cy="3943349"/>
          </a:xfrm>
        </p:spPr>
        <p:txBody>
          <a:bodyPr>
            <a:normAutofit fontScale="32500" lnSpcReduction="20000"/>
          </a:bodyPr>
          <a:lstStyle/>
          <a:p>
            <a:r>
              <a:rPr lang="nb-NO" dirty="0" smtClean="0"/>
              <a:t>JAOP (Joint Air </a:t>
            </a:r>
            <a:r>
              <a:rPr lang="nb-NO" dirty="0" err="1" smtClean="0"/>
              <a:t>Operations</a:t>
            </a:r>
            <a:r>
              <a:rPr lang="nb-NO" dirty="0" smtClean="0"/>
              <a:t> Plan)</a:t>
            </a:r>
          </a:p>
          <a:p>
            <a:pPr lvl="1"/>
            <a:r>
              <a:rPr lang="nb-NO" dirty="0" smtClean="0"/>
              <a:t>This is </a:t>
            </a:r>
            <a:r>
              <a:rPr lang="nb-NO" dirty="0" err="1" smtClean="0"/>
              <a:t>the</a:t>
            </a:r>
            <a:r>
              <a:rPr lang="nb-NO" dirty="0" smtClean="0"/>
              <a:t> planning </a:t>
            </a:r>
            <a:r>
              <a:rPr lang="nb-NO" dirty="0" err="1" smtClean="0"/>
              <a:t>document</a:t>
            </a:r>
            <a:r>
              <a:rPr lang="nb-NO" dirty="0" smtClean="0"/>
              <a:t> </a:t>
            </a:r>
            <a:r>
              <a:rPr lang="nb-NO" dirty="0" err="1" smtClean="0"/>
              <a:t>created</a:t>
            </a:r>
            <a:r>
              <a:rPr lang="nb-NO" dirty="0" smtClean="0"/>
              <a:t> by JFACC prior to </a:t>
            </a:r>
            <a:r>
              <a:rPr lang="nb-NO" dirty="0" err="1" smtClean="0"/>
              <a:t>the</a:t>
            </a:r>
            <a:r>
              <a:rPr lang="nb-NO" dirty="0" smtClean="0"/>
              <a:t> </a:t>
            </a:r>
            <a:r>
              <a:rPr lang="nb-NO" dirty="0" err="1" smtClean="0"/>
              <a:t>campaign</a:t>
            </a:r>
            <a:r>
              <a:rPr lang="nb-NO" dirty="0" smtClean="0"/>
              <a:t>, and </a:t>
            </a:r>
            <a:r>
              <a:rPr lang="nb-NO" dirty="0" err="1" smtClean="0"/>
              <a:t>only</a:t>
            </a:r>
            <a:r>
              <a:rPr lang="nb-NO" dirty="0" smtClean="0"/>
              <a:t> </a:t>
            </a:r>
            <a:r>
              <a:rPr lang="nb-NO" dirty="0" err="1" smtClean="0"/>
              <a:t>reviewed</a:t>
            </a:r>
            <a:r>
              <a:rPr lang="nb-NO" dirty="0" smtClean="0"/>
              <a:t> </a:t>
            </a:r>
            <a:r>
              <a:rPr lang="nb-NO" dirty="0" smtClean="0"/>
              <a:t>and/or </a:t>
            </a:r>
            <a:r>
              <a:rPr lang="nb-NO" dirty="0" err="1" smtClean="0"/>
              <a:t>updated</a:t>
            </a:r>
            <a:r>
              <a:rPr lang="nb-NO" dirty="0" smtClean="0"/>
              <a:t> during </a:t>
            </a:r>
            <a:r>
              <a:rPr lang="nb-NO" dirty="0" err="1" smtClean="0"/>
              <a:t>changes</a:t>
            </a:r>
            <a:r>
              <a:rPr lang="nb-NO" dirty="0" smtClean="0"/>
              <a:t> in </a:t>
            </a:r>
            <a:r>
              <a:rPr lang="nb-NO" dirty="0" err="1" smtClean="0"/>
              <a:t>phases</a:t>
            </a:r>
            <a:r>
              <a:rPr lang="nb-NO" dirty="0" smtClean="0"/>
              <a:t> in </a:t>
            </a:r>
            <a:r>
              <a:rPr lang="nb-NO" dirty="0" err="1" smtClean="0"/>
              <a:t>the</a:t>
            </a:r>
            <a:r>
              <a:rPr lang="nb-NO" dirty="0" smtClean="0"/>
              <a:t> </a:t>
            </a:r>
            <a:r>
              <a:rPr lang="nb-NO" dirty="0" err="1" smtClean="0"/>
              <a:t>campaign</a:t>
            </a:r>
            <a:r>
              <a:rPr lang="nb-NO" dirty="0" smtClean="0"/>
              <a:t>.</a:t>
            </a:r>
          </a:p>
          <a:p>
            <a:pPr lvl="1"/>
            <a:r>
              <a:rPr lang="nb-NO" dirty="0" err="1" smtClean="0"/>
              <a:t>Can</a:t>
            </a:r>
            <a:r>
              <a:rPr lang="nb-NO" dirty="0" smtClean="0"/>
              <a:t> be </a:t>
            </a:r>
            <a:r>
              <a:rPr lang="nb-NO" dirty="0" err="1" smtClean="0"/>
              <a:t>tied</a:t>
            </a:r>
            <a:r>
              <a:rPr lang="nb-NO" dirty="0" smtClean="0"/>
              <a:t> to </a:t>
            </a:r>
            <a:r>
              <a:rPr lang="nb-NO" dirty="0" err="1" smtClean="0"/>
              <a:t>the</a:t>
            </a:r>
            <a:r>
              <a:rPr lang="nb-NO" dirty="0" smtClean="0"/>
              <a:t> </a:t>
            </a:r>
            <a:r>
              <a:rPr lang="nb-NO" dirty="0" err="1" smtClean="0"/>
              <a:t>campaign</a:t>
            </a:r>
            <a:r>
              <a:rPr lang="nb-NO" dirty="0" smtClean="0"/>
              <a:t> </a:t>
            </a:r>
            <a:r>
              <a:rPr lang="nb-NO" dirty="0" err="1" smtClean="0"/>
              <a:t>management</a:t>
            </a:r>
            <a:r>
              <a:rPr lang="nb-NO" dirty="0" smtClean="0"/>
              <a:t> </a:t>
            </a:r>
            <a:r>
              <a:rPr lang="nb-NO" dirty="0" err="1" smtClean="0"/>
              <a:t>see</a:t>
            </a:r>
            <a:r>
              <a:rPr lang="nb-NO" dirty="0" smtClean="0"/>
              <a:t> </a:t>
            </a:r>
            <a:r>
              <a:rPr lang="nb-NO" dirty="0" err="1" smtClean="0"/>
              <a:t>previous</a:t>
            </a:r>
            <a:r>
              <a:rPr lang="nb-NO" smtClean="0"/>
              <a:t> slide</a:t>
            </a:r>
            <a:endParaRPr lang="nb-NO" dirty="0" smtClean="0"/>
          </a:p>
          <a:p>
            <a:pPr lvl="1"/>
            <a:r>
              <a:rPr lang="nb-NO" dirty="0" err="1" smtClean="0"/>
              <a:t>Example</a:t>
            </a:r>
            <a:r>
              <a:rPr lang="nb-NO" dirty="0" smtClean="0"/>
              <a:t> from OPAR: </a:t>
            </a:r>
            <a:r>
              <a:rPr lang="nb-NO" dirty="0" smtClean="0">
                <a:hlinkClick r:id="rId2"/>
              </a:rPr>
              <a:t>https://</a:t>
            </a:r>
            <a:r>
              <a:rPr lang="nb-NO" dirty="0" smtClean="0">
                <a:hlinkClick r:id="rId2"/>
              </a:rPr>
              <a:t>132nd-vwing.github.io/OPAR-Brief/ORDERS/OPAR_JFACC_JOINT_AIR_OPERATIONS_PLAN_D1.pdf</a:t>
            </a:r>
            <a:r>
              <a:rPr lang="nb-NO" dirty="0" smtClean="0"/>
              <a:t> </a:t>
            </a:r>
          </a:p>
          <a:p>
            <a:pPr lvl="1"/>
            <a:r>
              <a:rPr lang="nb-NO" dirty="0" smtClean="0"/>
              <a:t>Feature </a:t>
            </a:r>
            <a:r>
              <a:rPr lang="nb-NO" dirty="0" err="1" smtClean="0"/>
              <a:t>request</a:t>
            </a:r>
            <a:r>
              <a:rPr lang="nb-NO" dirty="0" smtClean="0"/>
              <a:t>: A </a:t>
            </a:r>
            <a:r>
              <a:rPr lang="nb-NO" dirty="0" err="1" smtClean="0"/>
              <a:t>way</a:t>
            </a:r>
            <a:r>
              <a:rPr lang="nb-NO" dirty="0" smtClean="0"/>
              <a:t> to </a:t>
            </a:r>
            <a:r>
              <a:rPr lang="nb-NO" dirty="0" err="1" smtClean="0"/>
              <a:t>create</a:t>
            </a:r>
            <a:r>
              <a:rPr lang="nb-NO" dirty="0" smtClean="0"/>
              <a:t> </a:t>
            </a:r>
            <a:r>
              <a:rPr lang="nb-NO" dirty="0" err="1" smtClean="0"/>
              <a:t>this</a:t>
            </a:r>
            <a:r>
              <a:rPr lang="nb-NO" dirty="0" smtClean="0"/>
              <a:t> </a:t>
            </a:r>
            <a:r>
              <a:rPr lang="nb-NO" dirty="0" err="1" smtClean="0"/>
              <a:t>document</a:t>
            </a:r>
            <a:r>
              <a:rPr lang="nb-NO" dirty="0" smtClean="0"/>
              <a:t> for JFACC prior to starting </a:t>
            </a:r>
            <a:r>
              <a:rPr lang="nb-NO" dirty="0" err="1" smtClean="0"/>
              <a:t>the</a:t>
            </a:r>
            <a:r>
              <a:rPr lang="nb-NO" dirty="0" smtClean="0"/>
              <a:t> </a:t>
            </a:r>
            <a:r>
              <a:rPr lang="nb-NO" dirty="0" err="1" smtClean="0"/>
              <a:t>campaign</a:t>
            </a:r>
            <a:r>
              <a:rPr lang="nb-NO" dirty="0" smtClean="0"/>
              <a:t>, and as </a:t>
            </a:r>
            <a:r>
              <a:rPr lang="nb-NO" dirty="0" err="1" smtClean="0"/>
              <a:t>necessary</a:t>
            </a:r>
            <a:r>
              <a:rPr lang="nb-NO" dirty="0" smtClean="0"/>
              <a:t> </a:t>
            </a:r>
            <a:r>
              <a:rPr lang="nb-NO" dirty="0" err="1" smtClean="0"/>
              <a:t>adjust/update</a:t>
            </a:r>
            <a:r>
              <a:rPr lang="nb-NO" dirty="0" smtClean="0"/>
              <a:t> it for </a:t>
            </a:r>
            <a:r>
              <a:rPr lang="nb-NO" dirty="0" err="1" smtClean="0"/>
              <a:t>phase</a:t>
            </a:r>
            <a:r>
              <a:rPr lang="nb-NO" dirty="0" smtClean="0"/>
              <a:t> </a:t>
            </a:r>
            <a:r>
              <a:rPr lang="nb-NO" dirty="0" err="1" smtClean="0"/>
              <a:t>changes</a:t>
            </a:r>
            <a:r>
              <a:rPr lang="nb-NO" dirty="0" smtClean="0"/>
              <a:t> or </a:t>
            </a:r>
            <a:r>
              <a:rPr lang="nb-NO" dirty="0" err="1" smtClean="0"/>
              <a:t>when</a:t>
            </a:r>
            <a:r>
              <a:rPr lang="nb-NO" dirty="0" smtClean="0"/>
              <a:t> </a:t>
            </a:r>
            <a:r>
              <a:rPr lang="nb-NO" dirty="0" err="1" smtClean="0"/>
              <a:t>reciving</a:t>
            </a:r>
            <a:r>
              <a:rPr lang="nb-NO" dirty="0" smtClean="0"/>
              <a:t> </a:t>
            </a:r>
            <a:r>
              <a:rPr lang="nb-NO" dirty="0" err="1" smtClean="0"/>
              <a:t>new</a:t>
            </a:r>
            <a:r>
              <a:rPr lang="nb-NO" dirty="0" smtClean="0"/>
              <a:t> </a:t>
            </a:r>
            <a:r>
              <a:rPr lang="nb-NO" dirty="0" err="1" smtClean="0"/>
              <a:t>guidance</a:t>
            </a:r>
            <a:r>
              <a:rPr lang="nb-NO" dirty="0" smtClean="0"/>
              <a:t> from </a:t>
            </a:r>
            <a:r>
              <a:rPr lang="nb-NO" dirty="0" err="1" smtClean="0"/>
              <a:t>mission</a:t>
            </a:r>
            <a:r>
              <a:rPr lang="nb-NO" dirty="0" smtClean="0"/>
              <a:t> designer. </a:t>
            </a:r>
            <a:endParaRPr lang="nb-NO" dirty="0" smtClean="0"/>
          </a:p>
          <a:p>
            <a:pPr lvl="1"/>
            <a:r>
              <a:rPr lang="nb-NO" dirty="0" smtClean="0"/>
              <a:t>This </a:t>
            </a:r>
            <a:r>
              <a:rPr lang="nb-NO" dirty="0" err="1" smtClean="0"/>
              <a:t>document</a:t>
            </a:r>
            <a:r>
              <a:rPr lang="nb-NO" dirty="0" smtClean="0"/>
              <a:t> </a:t>
            </a:r>
            <a:r>
              <a:rPr lang="nb-NO" dirty="0" err="1" smtClean="0"/>
              <a:t>should</a:t>
            </a:r>
            <a:r>
              <a:rPr lang="nb-NO" dirty="0" smtClean="0"/>
              <a:t> </a:t>
            </a:r>
            <a:r>
              <a:rPr lang="nb-NO" dirty="0" err="1" smtClean="0"/>
              <a:t>also</a:t>
            </a:r>
            <a:r>
              <a:rPr lang="nb-NO" dirty="0" smtClean="0"/>
              <a:t> be </a:t>
            </a:r>
            <a:r>
              <a:rPr lang="nb-NO" dirty="0" err="1" smtClean="0"/>
              <a:t>availeble</a:t>
            </a:r>
            <a:r>
              <a:rPr lang="nb-NO" dirty="0" smtClean="0"/>
              <a:t> for </a:t>
            </a:r>
            <a:r>
              <a:rPr lang="nb-NO" dirty="0" err="1" smtClean="0"/>
              <a:t>everyone</a:t>
            </a:r>
            <a:r>
              <a:rPr lang="nb-NO" dirty="0" smtClean="0"/>
              <a:t> to </a:t>
            </a:r>
            <a:r>
              <a:rPr lang="nb-NO" dirty="0" err="1" smtClean="0"/>
              <a:t>read</a:t>
            </a:r>
            <a:r>
              <a:rPr lang="nb-NO" dirty="0" smtClean="0"/>
              <a:t>, so it </a:t>
            </a:r>
            <a:r>
              <a:rPr lang="nb-NO" dirty="0" err="1" smtClean="0"/>
              <a:t>should</a:t>
            </a:r>
            <a:r>
              <a:rPr lang="nb-NO" dirty="0" smtClean="0"/>
              <a:t> be </a:t>
            </a:r>
            <a:r>
              <a:rPr lang="nb-NO" dirty="0" err="1" smtClean="0"/>
              <a:t>accessible</a:t>
            </a:r>
            <a:r>
              <a:rPr lang="nb-NO" dirty="0" smtClean="0"/>
              <a:t> </a:t>
            </a:r>
            <a:r>
              <a:rPr lang="nb-NO" dirty="0" err="1" smtClean="0"/>
              <a:t>somewhere</a:t>
            </a:r>
            <a:r>
              <a:rPr lang="nb-NO" dirty="0" smtClean="0"/>
              <a:t>. </a:t>
            </a:r>
            <a:r>
              <a:rPr lang="nb-NO" dirty="0" err="1" smtClean="0"/>
              <a:t>Maybe</a:t>
            </a:r>
            <a:r>
              <a:rPr lang="nb-NO" dirty="0" smtClean="0"/>
              <a:t> </a:t>
            </a:r>
            <a:r>
              <a:rPr lang="nb-NO" dirty="0" err="1" smtClean="0"/>
              <a:t>create</a:t>
            </a:r>
            <a:r>
              <a:rPr lang="nb-NO" dirty="0" smtClean="0"/>
              <a:t> a </a:t>
            </a:r>
            <a:r>
              <a:rPr lang="nb-NO" dirty="0" err="1" smtClean="0"/>
              <a:t>subpage</a:t>
            </a:r>
            <a:r>
              <a:rPr lang="nb-NO" dirty="0" smtClean="0"/>
              <a:t> for </a:t>
            </a:r>
            <a:r>
              <a:rPr lang="nb-NO" dirty="0" err="1" smtClean="0"/>
              <a:t>documents/orders</a:t>
            </a:r>
            <a:r>
              <a:rPr lang="nb-NO" dirty="0" smtClean="0"/>
              <a:t>? And </a:t>
            </a:r>
            <a:r>
              <a:rPr lang="nb-NO" dirty="0" err="1" smtClean="0"/>
              <a:t>keep</a:t>
            </a:r>
            <a:r>
              <a:rPr lang="nb-NO" dirty="0" smtClean="0"/>
              <a:t> a list </a:t>
            </a:r>
            <a:r>
              <a:rPr lang="nb-NO" dirty="0" err="1" smtClean="0"/>
              <a:t>there</a:t>
            </a:r>
            <a:r>
              <a:rPr lang="nb-NO" dirty="0" smtClean="0"/>
              <a:t> </a:t>
            </a:r>
            <a:r>
              <a:rPr lang="nb-NO" dirty="0" err="1" smtClean="0"/>
              <a:t>of</a:t>
            </a:r>
            <a:r>
              <a:rPr lang="nb-NO" dirty="0" smtClean="0"/>
              <a:t> all relevant </a:t>
            </a:r>
            <a:r>
              <a:rPr lang="nb-NO" dirty="0" err="1" smtClean="0"/>
              <a:t>orders</a:t>
            </a:r>
            <a:endParaRPr lang="nb-NO" dirty="0" smtClean="0"/>
          </a:p>
          <a:p>
            <a:pPr lvl="1">
              <a:buNone/>
            </a:pPr>
            <a:endParaRPr lang="nb-NO" dirty="0" smtClean="0"/>
          </a:p>
          <a:p>
            <a:r>
              <a:rPr lang="nb-NO" dirty="0" smtClean="0"/>
              <a:t>AOD (Air </a:t>
            </a:r>
            <a:r>
              <a:rPr lang="nb-NO" dirty="0" err="1" smtClean="0"/>
              <a:t>Operations</a:t>
            </a:r>
            <a:r>
              <a:rPr lang="nb-NO" dirty="0" smtClean="0"/>
              <a:t> </a:t>
            </a:r>
            <a:r>
              <a:rPr lang="nb-NO" dirty="0" err="1" smtClean="0"/>
              <a:t>Directive</a:t>
            </a:r>
            <a:r>
              <a:rPr lang="nb-NO" dirty="0" smtClean="0"/>
              <a:t>)</a:t>
            </a:r>
          </a:p>
          <a:p>
            <a:pPr lvl="1"/>
            <a:r>
              <a:rPr lang="nb-NO" dirty="0" smtClean="0"/>
              <a:t>This is </a:t>
            </a:r>
            <a:r>
              <a:rPr lang="nb-NO" dirty="0" err="1" smtClean="0"/>
              <a:t>the</a:t>
            </a:r>
            <a:r>
              <a:rPr lang="nb-NO" dirty="0" smtClean="0"/>
              <a:t> planning </a:t>
            </a:r>
            <a:r>
              <a:rPr lang="nb-NO" dirty="0" err="1" smtClean="0"/>
              <a:t>document</a:t>
            </a:r>
            <a:r>
              <a:rPr lang="nb-NO" dirty="0" smtClean="0"/>
              <a:t> </a:t>
            </a:r>
            <a:r>
              <a:rPr lang="nb-NO" dirty="0" err="1" smtClean="0"/>
              <a:t>created</a:t>
            </a:r>
            <a:r>
              <a:rPr lang="nb-NO" dirty="0" smtClean="0"/>
              <a:t> by JFACC for </a:t>
            </a:r>
            <a:r>
              <a:rPr lang="nb-NO" dirty="0" err="1" smtClean="0"/>
              <a:t>each</a:t>
            </a:r>
            <a:r>
              <a:rPr lang="nb-NO" dirty="0" smtClean="0"/>
              <a:t> </a:t>
            </a:r>
            <a:r>
              <a:rPr lang="nb-NO" dirty="0" err="1" smtClean="0"/>
              <a:t>event</a:t>
            </a:r>
            <a:r>
              <a:rPr lang="nb-NO" dirty="0" smtClean="0"/>
              <a:t>, </a:t>
            </a:r>
            <a:r>
              <a:rPr lang="nb-NO" dirty="0" err="1" smtClean="0"/>
              <a:t>which</a:t>
            </a:r>
            <a:r>
              <a:rPr lang="nb-NO" dirty="0" smtClean="0"/>
              <a:t> </a:t>
            </a:r>
            <a:r>
              <a:rPr lang="nb-NO" dirty="0" err="1" smtClean="0"/>
              <a:t>translates</a:t>
            </a:r>
            <a:r>
              <a:rPr lang="nb-NO" dirty="0" smtClean="0"/>
              <a:t> </a:t>
            </a:r>
            <a:r>
              <a:rPr lang="nb-NO" dirty="0" err="1" smtClean="0"/>
              <a:t>the</a:t>
            </a:r>
            <a:r>
              <a:rPr lang="nb-NO" dirty="0" smtClean="0"/>
              <a:t> </a:t>
            </a:r>
            <a:r>
              <a:rPr lang="nb-NO" dirty="0" err="1" smtClean="0"/>
              <a:t>current</a:t>
            </a:r>
            <a:r>
              <a:rPr lang="nb-NO" dirty="0" smtClean="0"/>
              <a:t> </a:t>
            </a:r>
            <a:r>
              <a:rPr lang="nb-NO" dirty="0" err="1" smtClean="0"/>
              <a:t>situation</a:t>
            </a:r>
            <a:r>
              <a:rPr lang="nb-NO" dirty="0" smtClean="0"/>
              <a:t>, </a:t>
            </a:r>
            <a:r>
              <a:rPr lang="nb-NO" dirty="0" err="1" smtClean="0"/>
              <a:t>the</a:t>
            </a:r>
            <a:r>
              <a:rPr lang="nb-NO" dirty="0" smtClean="0"/>
              <a:t> </a:t>
            </a:r>
            <a:r>
              <a:rPr lang="nb-NO" dirty="0" err="1" smtClean="0"/>
              <a:t>guidance</a:t>
            </a:r>
            <a:r>
              <a:rPr lang="nb-NO" dirty="0" smtClean="0"/>
              <a:t> given, </a:t>
            </a:r>
            <a:r>
              <a:rPr lang="nb-NO" dirty="0" err="1" smtClean="0"/>
              <a:t>previous</a:t>
            </a:r>
            <a:r>
              <a:rPr lang="nb-NO" dirty="0" smtClean="0"/>
              <a:t> </a:t>
            </a:r>
            <a:r>
              <a:rPr lang="nb-NO" dirty="0" err="1" smtClean="0"/>
              <a:t>actions</a:t>
            </a:r>
            <a:r>
              <a:rPr lang="nb-NO" dirty="0" smtClean="0"/>
              <a:t>, </a:t>
            </a:r>
            <a:r>
              <a:rPr lang="nb-NO" dirty="0" err="1" smtClean="0"/>
              <a:t>availeble</a:t>
            </a:r>
            <a:r>
              <a:rPr lang="nb-NO" dirty="0" smtClean="0"/>
              <a:t> </a:t>
            </a:r>
            <a:r>
              <a:rPr lang="nb-NO" dirty="0" err="1" smtClean="0"/>
              <a:t>intelligence</a:t>
            </a:r>
            <a:r>
              <a:rPr lang="nb-NO" dirty="0" smtClean="0"/>
              <a:t> </a:t>
            </a:r>
            <a:r>
              <a:rPr lang="nb-NO" dirty="0" err="1" smtClean="0"/>
              <a:t>into</a:t>
            </a:r>
            <a:r>
              <a:rPr lang="nb-NO" dirty="0" smtClean="0"/>
              <a:t> </a:t>
            </a:r>
            <a:r>
              <a:rPr lang="nb-NO" dirty="0" err="1" smtClean="0"/>
              <a:t>the</a:t>
            </a:r>
            <a:r>
              <a:rPr lang="nb-NO" dirty="0" smtClean="0"/>
              <a:t> </a:t>
            </a:r>
            <a:r>
              <a:rPr lang="nb-NO" dirty="0" err="1" smtClean="0"/>
              <a:t>guidance</a:t>
            </a:r>
            <a:r>
              <a:rPr lang="nb-NO" dirty="0" smtClean="0"/>
              <a:t> for </a:t>
            </a:r>
            <a:r>
              <a:rPr lang="nb-NO" dirty="0" err="1" smtClean="0"/>
              <a:t>the</a:t>
            </a:r>
            <a:r>
              <a:rPr lang="nb-NO" dirty="0" smtClean="0"/>
              <a:t> ATO </a:t>
            </a:r>
            <a:r>
              <a:rPr lang="nb-NO" dirty="0" err="1" smtClean="0"/>
              <a:t>day</a:t>
            </a:r>
            <a:r>
              <a:rPr lang="nb-NO" dirty="0" smtClean="0"/>
              <a:t> (</a:t>
            </a:r>
            <a:r>
              <a:rPr lang="nb-NO" dirty="0" err="1" smtClean="0"/>
              <a:t>next</a:t>
            </a:r>
            <a:r>
              <a:rPr lang="nb-NO" dirty="0" smtClean="0"/>
              <a:t> </a:t>
            </a:r>
            <a:r>
              <a:rPr lang="nb-NO" dirty="0" err="1" smtClean="0"/>
              <a:t>event</a:t>
            </a:r>
            <a:r>
              <a:rPr lang="nb-NO" dirty="0" smtClean="0"/>
              <a:t>)</a:t>
            </a:r>
          </a:p>
          <a:p>
            <a:pPr lvl="1"/>
            <a:r>
              <a:rPr lang="nb-NO" dirty="0" err="1" smtClean="0"/>
              <a:t>Example</a:t>
            </a:r>
            <a:r>
              <a:rPr lang="nb-NO" dirty="0" smtClean="0"/>
              <a:t> from OPAR: </a:t>
            </a:r>
            <a:r>
              <a:rPr lang="nb-NO" dirty="0" smtClean="0">
                <a:hlinkClick r:id="rId3"/>
              </a:rPr>
              <a:t>https://</a:t>
            </a:r>
            <a:r>
              <a:rPr lang="nb-NO" dirty="0" smtClean="0">
                <a:hlinkClick r:id="rId3"/>
              </a:rPr>
              <a:t>132nd-vwing.github.io/OPAR-Brief/ORDERS/JFACC/OPAR_JFACC_AOD_D11.pdf</a:t>
            </a:r>
            <a:r>
              <a:rPr lang="nb-NO" dirty="0" smtClean="0"/>
              <a:t> </a:t>
            </a:r>
          </a:p>
          <a:p>
            <a:pPr lvl="1"/>
            <a:r>
              <a:rPr lang="nb-NO" dirty="0" smtClean="0"/>
              <a:t>Feature </a:t>
            </a:r>
            <a:r>
              <a:rPr lang="nb-NO" dirty="0" err="1" smtClean="0"/>
              <a:t>request</a:t>
            </a:r>
            <a:r>
              <a:rPr lang="nb-NO" dirty="0" smtClean="0"/>
              <a:t>: A </a:t>
            </a:r>
            <a:r>
              <a:rPr lang="nb-NO" dirty="0" err="1" smtClean="0"/>
              <a:t>way</a:t>
            </a:r>
            <a:r>
              <a:rPr lang="nb-NO" dirty="0" smtClean="0"/>
              <a:t> to </a:t>
            </a:r>
            <a:r>
              <a:rPr lang="nb-NO" dirty="0" err="1" smtClean="0"/>
              <a:t>create</a:t>
            </a:r>
            <a:r>
              <a:rPr lang="nb-NO" dirty="0" smtClean="0"/>
              <a:t> </a:t>
            </a:r>
            <a:r>
              <a:rPr lang="nb-NO" dirty="0" err="1" smtClean="0"/>
              <a:t>this</a:t>
            </a:r>
            <a:r>
              <a:rPr lang="nb-NO" dirty="0" smtClean="0"/>
              <a:t> </a:t>
            </a:r>
            <a:r>
              <a:rPr lang="nb-NO" dirty="0" err="1" smtClean="0"/>
              <a:t>document</a:t>
            </a:r>
            <a:r>
              <a:rPr lang="nb-NO" dirty="0" smtClean="0"/>
              <a:t> for JFACC prior to </a:t>
            </a:r>
            <a:r>
              <a:rPr lang="nb-NO" dirty="0" err="1" smtClean="0"/>
              <a:t>each</a:t>
            </a:r>
            <a:r>
              <a:rPr lang="nb-NO" dirty="0" smtClean="0"/>
              <a:t> </a:t>
            </a:r>
            <a:r>
              <a:rPr lang="nb-NO" dirty="0" err="1" smtClean="0"/>
              <a:t>event</a:t>
            </a:r>
            <a:r>
              <a:rPr lang="nb-NO" dirty="0" smtClean="0"/>
              <a:t> (start </a:t>
            </a:r>
            <a:r>
              <a:rPr lang="nb-NO" dirty="0" err="1" smtClean="0"/>
              <a:t>of</a:t>
            </a:r>
            <a:r>
              <a:rPr lang="nb-NO" dirty="0" smtClean="0"/>
              <a:t> </a:t>
            </a:r>
            <a:r>
              <a:rPr lang="nb-NO" dirty="0" err="1" smtClean="0"/>
              <a:t>the</a:t>
            </a:r>
            <a:r>
              <a:rPr lang="nb-NO" dirty="0" smtClean="0"/>
              <a:t> planning </a:t>
            </a:r>
            <a:r>
              <a:rPr lang="nb-NO" dirty="0" err="1" smtClean="0"/>
              <a:t>process</a:t>
            </a:r>
            <a:r>
              <a:rPr lang="nb-NO" dirty="0" smtClean="0"/>
              <a:t>. </a:t>
            </a:r>
            <a:r>
              <a:rPr lang="nb-NO" dirty="0" err="1" smtClean="0"/>
              <a:t>See</a:t>
            </a:r>
            <a:r>
              <a:rPr lang="nb-NO" dirty="0" smtClean="0"/>
              <a:t> </a:t>
            </a:r>
            <a:r>
              <a:rPr lang="nb-NO" dirty="0" err="1" smtClean="0"/>
              <a:t>suggestions</a:t>
            </a:r>
            <a:r>
              <a:rPr lang="nb-NO" dirty="0" smtClean="0"/>
              <a:t> for </a:t>
            </a:r>
            <a:r>
              <a:rPr lang="nb-NO" dirty="0" err="1" smtClean="0"/>
              <a:t>workflow</a:t>
            </a:r>
            <a:r>
              <a:rPr lang="nb-NO" dirty="0" smtClean="0"/>
              <a:t> later in </a:t>
            </a:r>
            <a:r>
              <a:rPr lang="nb-NO" dirty="0" err="1" smtClean="0"/>
              <a:t>this</a:t>
            </a:r>
            <a:r>
              <a:rPr lang="nb-NO" dirty="0" smtClean="0"/>
              <a:t> </a:t>
            </a:r>
            <a:r>
              <a:rPr lang="nb-NO" dirty="0" err="1" smtClean="0"/>
              <a:t>document</a:t>
            </a:r>
            <a:r>
              <a:rPr lang="nb-NO" dirty="0" smtClean="0"/>
              <a:t>)</a:t>
            </a:r>
            <a:endParaRPr lang="nb-NO" dirty="0" smtClean="0"/>
          </a:p>
          <a:p>
            <a:pPr lvl="1"/>
            <a:r>
              <a:rPr lang="nb-NO" dirty="0" smtClean="0"/>
              <a:t>This </a:t>
            </a:r>
            <a:r>
              <a:rPr lang="nb-NO" dirty="0" err="1" smtClean="0"/>
              <a:t>document</a:t>
            </a:r>
            <a:r>
              <a:rPr lang="nb-NO" dirty="0" smtClean="0"/>
              <a:t> </a:t>
            </a:r>
            <a:r>
              <a:rPr lang="nb-NO" dirty="0" err="1" smtClean="0"/>
              <a:t>should</a:t>
            </a:r>
            <a:r>
              <a:rPr lang="nb-NO" dirty="0" smtClean="0"/>
              <a:t> be </a:t>
            </a:r>
            <a:r>
              <a:rPr lang="nb-NO" dirty="0" err="1" smtClean="0"/>
              <a:t>read</a:t>
            </a:r>
            <a:r>
              <a:rPr lang="nb-NO" dirty="0" smtClean="0"/>
              <a:t> by </a:t>
            </a:r>
            <a:r>
              <a:rPr lang="nb-NO" dirty="0" err="1" smtClean="0"/>
              <a:t>everyone</a:t>
            </a:r>
            <a:r>
              <a:rPr lang="nb-NO" dirty="0" smtClean="0"/>
              <a:t>, so it </a:t>
            </a:r>
            <a:r>
              <a:rPr lang="nb-NO" dirty="0" err="1" smtClean="0"/>
              <a:t>should</a:t>
            </a:r>
            <a:r>
              <a:rPr lang="nb-NO" dirty="0" smtClean="0"/>
              <a:t> be </a:t>
            </a:r>
            <a:r>
              <a:rPr lang="nb-NO" dirty="0" err="1" smtClean="0"/>
              <a:t>accessible</a:t>
            </a:r>
            <a:r>
              <a:rPr lang="nb-NO" dirty="0" smtClean="0"/>
              <a:t> </a:t>
            </a:r>
            <a:r>
              <a:rPr lang="nb-NO" dirty="0" err="1" smtClean="0"/>
              <a:t>somewhere</a:t>
            </a:r>
            <a:r>
              <a:rPr lang="nb-NO" dirty="0" smtClean="0"/>
              <a:t>. </a:t>
            </a:r>
            <a:r>
              <a:rPr lang="nb-NO" dirty="0" err="1" smtClean="0"/>
              <a:t>Maybe</a:t>
            </a:r>
            <a:r>
              <a:rPr lang="nb-NO" dirty="0" smtClean="0"/>
              <a:t> </a:t>
            </a:r>
            <a:r>
              <a:rPr lang="nb-NO" dirty="0" err="1" smtClean="0"/>
              <a:t>create</a:t>
            </a:r>
            <a:r>
              <a:rPr lang="nb-NO" dirty="0" smtClean="0"/>
              <a:t> a </a:t>
            </a:r>
            <a:r>
              <a:rPr lang="nb-NO" dirty="0" err="1" smtClean="0"/>
              <a:t>subpage</a:t>
            </a:r>
            <a:r>
              <a:rPr lang="nb-NO" dirty="0" smtClean="0"/>
              <a:t> for </a:t>
            </a:r>
            <a:r>
              <a:rPr lang="nb-NO" dirty="0" err="1" smtClean="0"/>
              <a:t>documents/orders</a:t>
            </a:r>
            <a:r>
              <a:rPr lang="nb-NO" dirty="0" smtClean="0"/>
              <a:t>? And </a:t>
            </a:r>
            <a:r>
              <a:rPr lang="nb-NO" dirty="0" err="1" smtClean="0"/>
              <a:t>keep</a:t>
            </a:r>
            <a:r>
              <a:rPr lang="nb-NO" dirty="0" smtClean="0"/>
              <a:t> a list </a:t>
            </a:r>
            <a:r>
              <a:rPr lang="nb-NO" dirty="0" err="1" smtClean="0"/>
              <a:t>there</a:t>
            </a:r>
            <a:r>
              <a:rPr lang="nb-NO" dirty="0" smtClean="0"/>
              <a:t> </a:t>
            </a:r>
            <a:r>
              <a:rPr lang="nb-NO" dirty="0" err="1" smtClean="0"/>
              <a:t>of</a:t>
            </a:r>
            <a:r>
              <a:rPr lang="nb-NO" dirty="0" smtClean="0"/>
              <a:t> all relevant </a:t>
            </a:r>
            <a:r>
              <a:rPr lang="nb-NO" dirty="0" err="1" smtClean="0"/>
              <a:t>orders</a:t>
            </a:r>
            <a:r>
              <a:rPr lang="nb-NO" dirty="0" smtClean="0"/>
              <a:t>?</a:t>
            </a:r>
            <a:endParaRPr lang="nb-NO" dirty="0" smtClean="0"/>
          </a:p>
          <a:p>
            <a:pPr lvl="1">
              <a:buNone/>
            </a:pPr>
            <a:endParaRPr lang="nb-NO" dirty="0" smtClean="0"/>
          </a:p>
          <a:p>
            <a:r>
              <a:rPr lang="nb-NO" dirty="0" smtClean="0"/>
              <a:t>SPINS </a:t>
            </a:r>
            <a:r>
              <a:rPr lang="nb-NO" dirty="0" err="1" smtClean="0"/>
              <a:t>document</a:t>
            </a:r>
            <a:r>
              <a:rPr lang="nb-NO" dirty="0" smtClean="0"/>
              <a:t> (Special </a:t>
            </a:r>
            <a:r>
              <a:rPr lang="nb-NO" dirty="0" err="1" smtClean="0"/>
              <a:t>Instructions</a:t>
            </a:r>
            <a:r>
              <a:rPr lang="nb-NO" dirty="0" smtClean="0"/>
              <a:t>)</a:t>
            </a:r>
          </a:p>
          <a:p>
            <a:pPr lvl="1"/>
            <a:r>
              <a:rPr lang="nb-NO" dirty="0" smtClean="0"/>
              <a:t>This is a </a:t>
            </a:r>
            <a:r>
              <a:rPr lang="nb-NO" dirty="0" err="1" smtClean="0"/>
              <a:t>instructions</a:t>
            </a:r>
            <a:r>
              <a:rPr lang="nb-NO" dirty="0" smtClean="0"/>
              <a:t> to all </a:t>
            </a:r>
            <a:r>
              <a:rPr lang="nb-NO" dirty="0" err="1" smtClean="0"/>
              <a:t>particpants</a:t>
            </a:r>
            <a:r>
              <a:rPr lang="nb-NO" dirty="0" smtClean="0"/>
              <a:t> </a:t>
            </a:r>
            <a:r>
              <a:rPr lang="nb-NO" dirty="0" err="1" smtClean="0"/>
              <a:t>regulating</a:t>
            </a:r>
            <a:r>
              <a:rPr lang="nb-NO" dirty="0" smtClean="0"/>
              <a:t> </a:t>
            </a:r>
            <a:r>
              <a:rPr lang="nb-NO" dirty="0" err="1" smtClean="0"/>
              <a:t>operations</a:t>
            </a:r>
            <a:r>
              <a:rPr lang="nb-NO" dirty="0" smtClean="0"/>
              <a:t> in </a:t>
            </a:r>
            <a:r>
              <a:rPr lang="nb-NO" dirty="0" err="1" smtClean="0"/>
              <a:t>the</a:t>
            </a:r>
            <a:r>
              <a:rPr lang="nb-NO" dirty="0" smtClean="0"/>
              <a:t> </a:t>
            </a:r>
            <a:r>
              <a:rPr lang="nb-NO" dirty="0" err="1" smtClean="0"/>
              <a:t>campaign</a:t>
            </a:r>
            <a:r>
              <a:rPr lang="nb-NO" dirty="0" smtClean="0"/>
              <a:t> (</a:t>
            </a:r>
            <a:r>
              <a:rPr lang="nb-NO" dirty="0" err="1" smtClean="0"/>
              <a:t>both</a:t>
            </a:r>
            <a:r>
              <a:rPr lang="nb-NO" dirty="0" smtClean="0"/>
              <a:t> </a:t>
            </a:r>
            <a:r>
              <a:rPr lang="nb-NO" dirty="0" err="1" smtClean="0"/>
              <a:t>tactical</a:t>
            </a:r>
            <a:r>
              <a:rPr lang="nb-NO" dirty="0" smtClean="0"/>
              <a:t> and administrative). This is valid for all </a:t>
            </a:r>
            <a:r>
              <a:rPr lang="nb-NO" dirty="0" err="1" smtClean="0"/>
              <a:t>events</a:t>
            </a:r>
            <a:r>
              <a:rPr lang="nb-NO" dirty="0" smtClean="0"/>
              <a:t> </a:t>
            </a:r>
            <a:r>
              <a:rPr lang="nb-NO" dirty="0" err="1" smtClean="0"/>
              <a:t>unless</a:t>
            </a:r>
            <a:r>
              <a:rPr lang="nb-NO" dirty="0" smtClean="0"/>
              <a:t> </a:t>
            </a:r>
            <a:r>
              <a:rPr lang="nb-NO" dirty="0" err="1" smtClean="0"/>
              <a:t>otherwise</a:t>
            </a:r>
            <a:r>
              <a:rPr lang="nb-NO" dirty="0" smtClean="0"/>
              <a:t> </a:t>
            </a:r>
            <a:r>
              <a:rPr lang="nb-NO" dirty="0" err="1" smtClean="0"/>
              <a:t>directed</a:t>
            </a:r>
            <a:r>
              <a:rPr lang="nb-NO" dirty="0" smtClean="0"/>
              <a:t>.</a:t>
            </a:r>
          </a:p>
          <a:p>
            <a:pPr lvl="1"/>
            <a:r>
              <a:rPr lang="nb-NO" dirty="0" err="1" smtClean="0"/>
              <a:t>Example</a:t>
            </a:r>
            <a:r>
              <a:rPr lang="nb-NO" dirty="0" smtClean="0"/>
              <a:t> from OPAR: </a:t>
            </a:r>
            <a:r>
              <a:rPr lang="nb-NO" dirty="0" smtClean="0">
                <a:hlinkClick r:id="rId4"/>
              </a:rPr>
              <a:t>https://</a:t>
            </a:r>
            <a:r>
              <a:rPr lang="nb-NO" dirty="0" smtClean="0">
                <a:hlinkClick r:id="rId4"/>
              </a:rPr>
              <a:t>132nd-vwing.github.io/OPAR-Brief/MISSION%20INFORMATION/OPAR%20JFACC%20STANDING%20SPINS.pdf</a:t>
            </a:r>
            <a:endParaRPr lang="nb-NO" dirty="0" smtClean="0"/>
          </a:p>
          <a:p>
            <a:pPr lvl="1"/>
            <a:r>
              <a:rPr lang="nb-NO" dirty="0" smtClean="0"/>
              <a:t>Feature </a:t>
            </a:r>
            <a:r>
              <a:rPr lang="nb-NO" dirty="0" err="1" smtClean="0"/>
              <a:t>request</a:t>
            </a:r>
            <a:r>
              <a:rPr lang="nb-NO" dirty="0" smtClean="0"/>
              <a:t>: A </a:t>
            </a:r>
            <a:r>
              <a:rPr lang="nb-NO" dirty="0" err="1" smtClean="0"/>
              <a:t>way</a:t>
            </a:r>
            <a:r>
              <a:rPr lang="nb-NO" dirty="0" smtClean="0"/>
              <a:t> to </a:t>
            </a:r>
            <a:r>
              <a:rPr lang="nb-NO" dirty="0" err="1" smtClean="0"/>
              <a:t>create</a:t>
            </a:r>
            <a:r>
              <a:rPr lang="nb-NO" dirty="0" smtClean="0"/>
              <a:t> </a:t>
            </a:r>
            <a:r>
              <a:rPr lang="nb-NO" dirty="0" err="1" smtClean="0"/>
              <a:t>this</a:t>
            </a:r>
            <a:r>
              <a:rPr lang="nb-NO" dirty="0" smtClean="0"/>
              <a:t> </a:t>
            </a:r>
            <a:r>
              <a:rPr lang="nb-NO" dirty="0" err="1" smtClean="0"/>
              <a:t>document</a:t>
            </a:r>
            <a:r>
              <a:rPr lang="nb-NO" dirty="0" smtClean="0"/>
              <a:t> for JFACC and </a:t>
            </a:r>
            <a:r>
              <a:rPr lang="nb-NO" dirty="0" err="1" smtClean="0"/>
              <a:t>mission</a:t>
            </a:r>
            <a:r>
              <a:rPr lang="nb-NO" dirty="0" smtClean="0"/>
              <a:t> designer. </a:t>
            </a:r>
          </a:p>
          <a:p>
            <a:pPr lvl="1"/>
            <a:r>
              <a:rPr lang="nb-NO" dirty="0" smtClean="0"/>
              <a:t>The </a:t>
            </a:r>
            <a:r>
              <a:rPr lang="nb-NO" dirty="0" err="1" smtClean="0"/>
              <a:t>document</a:t>
            </a:r>
            <a:r>
              <a:rPr lang="nb-NO" dirty="0" smtClean="0"/>
              <a:t> </a:t>
            </a:r>
            <a:r>
              <a:rPr lang="nb-NO" dirty="0" err="1" smtClean="0"/>
              <a:t>need</a:t>
            </a:r>
            <a:r>
              <a:rPr lang="nb-NO" dirty="0" smtClean="0"/>
              <a:t> to be </a:t>
            </a:r>
            <a:r>
              <a:rPr lang="nb-NO" dirty="0" err="1" smtClean="0"/>
              <a:t>read</a:t>
            </a:r>
            <a:r>
              <a:rPr lang="nb-NO" dirty="0" smtClean="0"/>
              <a:t> by </a:t>
            </a:r>
            <a:r>
              <a:rPr lang="nb-NO" dirty="0" err="1" smtClean="0"/>
              <a:t>everyone</a:t>
            </a:r>
            <a:r>
              <a:rPr lang="nb-NO" dirty="0" smtClean="0"/>
              <a:t> </a:t>
            </a:r>
            <a:r>
              <a:rPr lang="nb-NO" dirty="0" err="1" smtClean="0"/>
              <a:t>participating</a:t>
            </a:r>
            <a:r>
              <a:rPr lang="nb-NO" dirty="0" smtClean="0"/>
              <a:t> in </a:t>
            </a:r>
            <a:r>
              <a:rPr lang="nb-NO" dirty="0" err="1" smtClean="0"/>
              <a:t>the</a:t>
            </a:r>
            <a:r>
              <a:rPr lang="nb-NO" dirty="0" smtClean="0"/>
              <a:t> </a:t>
            </a:r>
            <a:r>
              <a:rPr lang="nb-NO" dirty="0" err="1" smtClean="0"/>
              <a:t>campaign</a:t>
            </a:r>
            <a:r>
              <a:rPr lang="nb-NO" dirty="0" smtClean="0"/>
              <a:t> (</a:t>
            </a:r>
            <a:r>
              <a:rPr lang="nb-NO" dirty="0" err="1" smtClean="0"/>
              <a:t>maybe</a:t>
            </a:r>
            <a:r>
              <a:rPr lang="nb-NO" dirty="0" smtClean="0"/>
              <a:t> have </a:t>
            </a:r>
            <a:r>
              <a:rPr lang="nb-NO" dirty="0" err="1" smtClean="0"/>
              <a:t>something</a:t>
            </a:r>
            <a:r>
              <a:rPr lang="nb-NO" dirty="0" smtClean="0"/>
              <a:t> like </a:t>
            </a:r>
            <a:r>
              <a:rPr lang="nb-NO" dirty="0" err="1" smtClean="0"/>
              <a:t>the</a:t>
            </a:r>
            <a:r>
              <a:rPr lang="nb-NO" dirty="0" smtClean="0"/>
              <a:t> NOTAM system, </a:t>
            </a:r>
            <a:r>
              <a:rPr lang="nb-NO" dirty="0" err="1" smtClean="0"/>
              <a:t>where</a:t>
            </a:r>
            <a:r>
              <a:rPr lang="nb-NO" dirty="0" smtClean="0"/>
              <a:t> it </a:t>
            </a:r>
            <a:r>
              <a:rPr lang="nb-NO" dirty="0" err="1" smtClean="0"/>
              <a:t>keep</a:t>
            </a:r>
            <a:r>
              <a:rPr lang="nb-NO" dirty="0" smtClean="0"/>
              <a:t> </a:t>
            </a:r>
            <a:r>
              <a:rPr lang="nb-NO" dirty="0" err="1" smtClean="0"/>
              <a:t>track</a:t>
            </a:r>
            <a:r>
              <a:rPr lang="nb-NO" dirty="0" smtClean="0"/>
              <a:t> </a:t>
            </a:r>
            <a:r>
              <a:rPr lang="nb-NO" dirty="0" err="1" smtClean="0"/>
              <a:t>of</a:t>
            </a:r>
            <a:r>
              <a:rPr lang="nb-NO" dirty="0" smtClean="0"/>
              <a:t> </a:t>
            </a:r>
            <a:r>
              <a:rPr lang="nb-NO" dirty="0" err="1" smtClean="0"/>
              <a:t>who</a:t>
            </a:r>
            <a:r>
              <a:rPr lang="nb-NO" dirty="0" smtClean="0"/>
              <a:t> have </a:t>
            </a:r>
            <a:r>
              <a:rPr lang="nb-NO" dirty="0" err="1" smtClean="0"/>
              <a:t>read</a:t>
            </a:r>
            <a:r>
              <a:rPr lang="nb-NO" dirty="0" smtClean="0"/>
              <a:t> and </a:t>
            </a:r>
            <a:r>
              <a:rPr lang="nb-NO" dirty="0" err="1" smtClean="0"/>
              <a:t>acknowledged</a:t>
            </a:r>
            <a:r>
              <a:rPr lang="nb-NO" dirty="0" smtClean="0"/>
              <a:t> it?)</a:t>
            </a:r>
          </a:p>
          <a:p>
            <a:pPr lvl="1"/>
            <a:endParaRPr lang="nb-NO" dirty="0" smtClean="0"/>
          </a:p>
          <a:p>
            <a:r>
              <a:rPr lang="nb-NO" dirty="0" smtClean="0"/>
              <a:t>All </a:t>
            </a:r>
            <a:r>
              <a:rPr lang="nb-NO" dirty="0" err="1" smtClean="0"/>
              <a:t>of</a:t>
            </a:r>
            <a:r>
              <a:rPr lang="nb-NO" dirty="0" smtClean="0"/>
              <a:t> </a:t>
            </a:r>
            <a:r>
              <a:rPr lang="nb-NO" dirty="0" err="1" smtClean="0"/>
              <a:t>these</a:t>
            </a:r>
            <a:r>
              <a:rPr lang="nb-NO" dirty="0" smtClean="0"/>
              <a:t> </a:t>
            </a:r>
            <a:r>
              <a:rPr lang="nb-NO" dirty="0" err="1" smtClean="0"/>
              <a:t>documents</a:t>
            </a:r>
            <a:r>
              <a:rPr lang="nb-NO" dirty="0" smtClean="0"/>
              <a:t> </a:t>
            </a:r>
            <a:r>
              <a:rPr lang="nb-NO" dirty="0" err="1" smtClean="0"/>
              <a:t>can</a:t>
            </a:r>
            <a:r>
              <a:rPr lang="nb-NO" dirty="0" smtClean="0"/>
              <a:t> be </a:t>
            </a:r>
            <a:r>
              <a:rPr lang="nb-NO" dirty="0" err="1" smtClean="0"/>
              <a:t>created</a:t>
            </a:r>
            <a:r>
              <a:rPr lang="nb-NO" dirty="0" smtClean="0"/>
              <a:t> in </a:t>
            </a:r>
            <a:r>
              <a:rPr lang="nb-NO" dirty="0" err="1" smtClean="0"/>
              <a:t>word</a:t>
            </a:r>
            <a:r>
              <a:rPr lang="nb-NO" dirty="0" smtClean="0"/>
              <a:t> or </a:t>
            </a:r>
            <a:r>
              <a:rPr lang="nb-NO" dirty="0" err="1" smtClean="0"/>
              <a:t>google</a:t>
            </a:r>
            <a:r>
              <a:rPr lang="nb-NO" dirty="0" smtClean="0"/>
              <a:t> </a:t>
            </a:r>
            <a:r>
              <a:rPr lang="nb-NO" dirty="0" err="1" smtClean="0"/>
              <a:t>docs</a:t>
            </a:r>
            <a:r>
              <a:rPr lang="nb-NO" dirty="0" smtClean="0"/>
              <a:t>, and just be a hyperlink </a:t>
            </a:r>
            <a:r>
              <a:rPr lang="nb-NO" dirty="0" err="1" smtClean="0"/>
              <a:t>if</a:t>
            </a:r>
            <a:r>
              <a:rPr lang="nb-NO" dirty="0" smtClean="0"/>
              <a:t> </a:t>
            </a:r>
            <a:r>
              <a:rPr lang="nb-NO" dirty="0" err="1" smtClean="0"/>
              <a:t>that</a:t>
            </a:r>
            <a:r>
              <a:rPr lang="nb-NO" dirty="0" smtClean="0"/>
              <a:t> is </a:t>
            </a:r>
            <a:r>
              <a:rPr lang="nb-NO" dirty="0" err="1" smtClean="0"/>
              <a:t>easier/better</a:t>
            </a:r>
            <a:r>
              <a:rPr lang="nb-NO" dirty="0" smtClean="0"/>
              <a:t>.  The </a:t>
            </a:r>
            <a:r>
              <a:rPr lang="nb-NO" dirty="0" err="1" smtClean="0"/>
              <a:t>advantage</a:t>
            </a:r>
            <a:r>
              <a:rPr lang="nb-NO" dirty="0" smtClean="0"/>
              <a:t> </a:t>
            </a:r>
            <a:r>
              <a:rPr lang="nb-NO" dirty="0" err="1" smtClean="0"/>
              <a:t>of</a:t>
            </a:r>
            <a:r>
              <a:rPr lang="nb-NO" dirty="0" smtClean="0"/>
              <a:t> </a:t>
            </a:r>
            <a:r>
              <a:rPr lang="nb-NO" dirty="0" err="1" smtClean="0"/>
              <a:t>having</a:t>
            </a:r>
            <a:r>
              <a:rPr lang="nb-NO" dirty="0" smtClean="0"/>
              <a:t> </a:t>
            </a:r>
            <a:r>
              <a:rPr lang="nb-NO" dirty="0" err="1" smtClean="0"/>
              <a:t>them</a:t>
            </a:r>
            <a:r>
              <a:rPr lang="nb-NO" dirty="0" smtClean="0"/>
              <a:t> </a:t>
            </a:r>
            <a:r>
              <a:rPr lang="nb-NO" dirty="0" err="1" smtClean="0"/>
              <a:t>on</a:t>
            </a:r>
            <a:r>
              <a:rPr lang="nb-NO" dirty="0" smtClean="0"/>
              <a:t> </a:t>
            </a:r>
            <a:r>
              <a:rPr lang="nb-NO" dirty="0" err="1" smtClean="0"/>
              <a:t>the</a:t>
            </a:r>
            <a:r>
              <a:rPr lang="nb-NO" dirty="0" smtClean="0"/>
              <a:t> </a:t>
            </a:r>
            <a:r>
              <a:rPr lang="nb-NO" dirty="0" err="1" smtClean="0"/>
              <a:t>website</a:t>
            </a:r>
            <a:r>
              <a:rPr lang="nb-NO" dirty="0" smtClean="0"/>
              <a:t> </a:t>
            </a:r>
            <a:r>
              <a:rPr lang="nb-NO" dirty="0" err="1" smtClean="0"/>
              <a:t>can</a:t>
            </a:r>
            <a:r>
              <a:rPr lang="nb-NO" dirty="0" smtClean="0"/>
              <a:t> be to </a:t>
            </a:r>
            <a:r>
              <a:rPr lang="nb-NO" dirty="0" err="1" smtClean="0"/>
              <a:t>integrate</a:t>
            </a:r>
            <a:r>
              <a:rPr lang="nb-NO" dirty="0" smtClean="0"/>
              <a:t> it </a:t>
            </a:r>
            <a:r>
              <a:rPr lang="nb-NO" dirty="0" err="1" smtClean="0"/>
              <a:t>into</a:t>
            </a:r>
            <a:r>
              <a:rPr lang="nb-NO" dirty="0" smtClean="0"/>
              <a:t> </a:t>
            </a:r>
            <a:r>
              <a:rPr lang="nb-NO" dirty="0" err="1" smtClean="0"/>
              <a:t>other</a:t>
            </a:r>
            <a:r>
              <a:rPr lang="nb-NO" dirty="0" smtClean="0"/>
              <a:t> </a:t>
            </a:r>
            <a:r>
              <a:rPr lang="nb-NO" dirty="0" err="1" smtClean="0"/>
              <a:t>functions</a:t>
            </a:r>
            <a:r>
              <a:rPr lang="nb-NO" dirty="0" smtClean="0"/>
              <a:t> </a:t>
            </a:r>
            <a:r>
              <a:rPr lang="nb-NO" dirty="0" err="1" smtClean="0"/>
              <a:t>on</a:t>
            </a:r>
            <a:r>
              <a:rPr lang="nb-NO" dirty="0" smtClean="0"/>
              <a:t> </a:t>
            </a:r>
            <a:r>
              <a:rPr lang="nb-NO" dirty="0" err="1" smtClean="0"/>
              <a:t>the</a:t>
            </a:r>
            <a:r>
              <a:rPr lang="nb-NO" dirty="0" smtClean="0"/>
              <a:t> </a:t>
            </a:r>
            <a:r>
              <a:rPr lang="nb-NO" dirty="0" err="1" smtClean="0"/>
              <a:t>website</a:t>
            </a:r>
            <a:r>
              <a:rPr lang="nb-NO" dirty="0" smtClean="0"/>
              <a:t>, </a:t>
            </a:r>
            <a:r>
              <a:rPr lang="nb-NO" dirty="0" err="1" smtClean="0"/>
              <a:t>such</a:t>
            </a:r>
            <a:r>
              <a:rPr lang="nb-NO" dirty="0" smtClean="0"/>
              <a:t> as </a:t>
            </a:r>
            <a:r>
              <a:rPr lang="nb-NO" dirty="0" err="1" smtClean="0"/>
              <a:t>the</a:t>
            </a:r>
            <a:r>
              <a:rPr lang="nb-NO" dirty="0" smtClean="0"/>
              <a:t> </a:t>
            </a:r>
            <a:r>
              <a:rPr lang="nb-NO" dirty="0" err="1" smtClean="0"/>
              <a:t>objectives</a:t>
            </a:r>
            <a:r>
              <a:rPr lang="nb-NO" dirty="0" smtClean="0"/>
              <a:t>, </a:t>
            </a:r>
            <a:r>
              <a:rPr lang="nb-NO" dirty="0" err="1" smtClean="0"/>
              <a:t>assets</a:t>
            </a:r>
            <a:r>
              <a:rPr lang="nb-NO" dirty="0" smtClean="0"/>
              <a:t>, etc.</a:t>
            </a:r>
          </a:p>
          <a:p>
            <a:r>
              <a:rPr lang="nb-NO" dirty="0" err="1" smtClean="0"/>
              <a:t>Also</a:t>
            </a:r>
            <a:r>
              <a:rPr lang="nb-NO" dirty="0" smtClean="0"/>
              <a:t>, just </a:t>
            </a:r>
            <a:r>
              <a:rPr lang="nb-NO" dirty="0" err="1" smtClean="0"/>
              <a:t>keeping</a:t>
            </a:r>
            <a:r>
              <a:rPr lang="nb-NO" dirty="0" smtClean="0"/>
              <a:t> </a:t>
            </a:r>
            <a:r>
              <a:rPr lang="nb-NO" dirty="0" err="1" smtClean="0"/>
              <a:t>everything</a:t>
            </a:r>
            <a:r>
              <a:rPr lang="nb-NO" dirty="0" smtClean="0"/>
              <a:t> </a:t>
            </a:r>
            <a:r>
              <a:rPr lang="nb-NO" dirty="0" err="1" smtClean="0"/>
              <a:t>organic</a:t>
            </a:r>
            <a:r>
              <a:rPr lang="nb-NO" dirty="0" smtClean="0"/>
              <a:t>, and have </a:t>
            </a:r>
            <a:r>
              <a:rPr lang="nb-NO" dirty="0" err="1" smtClean="0"/>
              <a:t>people</a:t>
            </a:r>
            <a:r>
              <a:rPr lang="nb-NO" dirty="0" smtClean="0"/>
              <a:t> </a:t>
            </a:r>
            <a:r>
              <a:rPr lang="nb-NO" dirty="0" err="1" smtClean="0"/>
              <a:t>work</a:t>
            </a:r>
            <a:r>
              <a:rPr lang="nb-NO" dirty="0" smtClean="0"/>
              <a:t> </a:t>
            </a:r>
            <a:r>
              <a:rPr lang="nb-NO" dirty="0" err="1" smtClean="0"/>
              <a:t>only</a:t>
            </a:r>
            <a:r>
              <a:rPr lang="nb-NO" dirty="0" smtClean="0"/>
              <a:t> </a:t>
            </a:r>
            <a:r>
              <a:rPr lang="nb-NO" dirty="0" err="1" smtClean="0"/>
              <a:t>on</a:t>
            </a:r>
            <a:r>
              <a:rPr lang="nb-NO" dirty="0" smtClean="0"/>
              <a:t> </a:t>
            </a:r>
            <a:r>
              <a:rPr lang="nb-NO" dirty="0" err="1" smtClean="0"/>
              <a:t>the</a:t>
            </a:r>
            <a:r>
              <a:rPr lang="nb-NO" dirty="0" smtClean="0"/>
              <a:t> </a:t>
            </a:r>
            <a:r>
              <a:rPr lang="nb-NO" dirty="0" err="1" smtClean="0"/>
              <a:t>website</a:t>
            </a:r>
            <a:r>
              <a:rPr lang="nb-NO" dirty="0" smtClean="0"/>
              <a:t> is </a:t>
            </a:r>
            <a:r>
              <a:rPr lang="nb-NO" dirty="0" err="1" smtClean="0"/>
              <a:t>very</a:t>
            </a:r>
            <a:r>
              <a:rPr lang="nb-NO" dirty="0" smtClean="0"/>
              <a:t> ideal and </a:t>
            </a:r>
            <a:r>
              <a:rPr lang="nb-NO" dirty="0" err="1" smtClean="0"/>
              <a:t>desired</a:t>
            </a:r>
            <a:endParaRPr lang="nb-NO" dirty="0" smtClean="0"/>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6930</TotalTime>
  <Words>3721</Words>
  <Application>Microsoft Office PowerPoint</Application>
  <PresentationFormat>Skjermfremvisning (16:9)</PresentationFormat>
  <Paragraphs>226</Paragraphs>
  <Slides>17</Slides>
  <Notes>0</Notes>
  <HiddenSlides>1</HiddenSlides>
  <MMClips>0</MMClips>
  <ScaleCrop>false</ScaleCrop>
  <HeadingPairs>
    <vt:vector size="4" baseType="variant">
      <vt:variant>
        <vt:lpstr>Tema</vt:lpstr>
      </vt:variant>
      <vt:variant>
        <vt:i4>1</vt:i4>
      </vt:variant>
      <vt:variant>
        <vt:lpstr>Lysbildetitler</vt:lpstr>
      </vt:variant>
      <vt:variant>
        <vt:i4>17</vt:i4>
      </vt:variant>
    </vt:vector>
  </HeadingPairs>
  <TitlesOfParts>
    <vt:vector size="18" baseType="lpstr">
      <vt:lpstr>Office-tema</vt:lpstr>
      <vt:lpstr>Input to campaign functions for 132nd website</vt:lpstr>
      <vt:lpstr>Priniciples</vt:lpstr>
      <vt:lpstr>Lysbilde 3</vt:lpstr>
      <vt:lpstr>Mission designer workspace</vt:lpstr>
      <vt:lpstr>Mission designer workspace</vt:lpstr>
      <vt:lpstr>Common workspace (VIS+JFACC)</vt:lpstr>
      <vt:lpstr>Common workspace (VIS+JFACC)</vt:lpstr>
      <vt:lpstr>JFACC workspace</vt:lpstr>
      <vt:lpstr>JFACC workspace</vt:lpstr>
      <vt:lpstr>VIS Workspace</vt:lpstr>
      <vt:lpstr>INTEL / VIS: Enemy order of battle</vt:lpstr>
      <vt:lpstr>AAR -&gt; Reported information table</vt:lpstr>
      <vt:lpstr>OTHER</vt:lpstr>
      <vt:lpstr>Workflow suggestion? JFACC</vt:lpstr>
      <vt:lpstr>Workflow suggestion? JFACC - Alternative</vt:lpstr>
      <vt:lpstr>Workflow suggestion? VIS</vt:lpstr>
      <vt:lpstr>For reference</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to website</dc:title>
  <dc:creator>Neck</dc:creator>
  <cp:lastModifiedBy>Neck</cp:lastModifiedBy>
  <cp:revision>41</cp:revision>
  <dcterms:created xsi:type="dcterms:W3CDTF">2021-07-29T15:36:43Z</dcterms:created>
  <dcterms:modified xsi:type="dcterms:W3CDTF">2021-08-05T09:55:40Z</dcterms:modified>
</cp:coreProperties>
</file>