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2" d="100"/>
          <a:sy n="102" d="100"/>
        </p:scale>
        <p:origin x="-102" y="-7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28.08.2020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32" name="Picture 2" descr="C:\Users\HARDC\Saved Games\DCS.openbeta\ScreenShots\Screen_200825_235228.png"/>
          <p:cNvPicPr>
            <a:picLocks noChangeAspect="1" noChangeArrowheads="1"/>
          </p:cNvPicPr>
          <p:nvPr/>
        </p:nvPicPr>
        <p:blipFill>
          <a:blip r:embed="rId3" cstate="print"/>
          <a:srcRect l="13771" r="10424" b="9034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pl-PL" dirty="0" smtClean="0"/>
              <a:t>23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pl-PL" dirty="0" err="1" smtClean="0"/>
              <a:t>Vehicle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20034893">
            <a:off x="5324007" y="886475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" name="Stjerne med 4 tagger 3"/>
          <p:cNvSpPr/>
          <p:nvPr/>
        </p:nvSpPr>
        <p:spPr>
          <a:xfrm>
            <a:off x="7929586" y="100011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96338" y="835213"/>
            <a:ext cx="53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solidFill>
                  <a:srgbClr val="FF0000"/>
                </a:solidFill>
                <a:latin typeface="Arial Black" pitchFamily="34" charset="0"/>
              </a:rPr>
              <a:t>23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2579356" y="2960851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2775552" y="1983104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770342" y="18714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 smtClean="0"/>
              <a:t>DESCRIPTION OF THE DESIRED POINTS OF IMPACT WITH WPN TYPE:</a:t>
            </a:r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pl-PL" sz="1100" dirty="0" smtClean="0"/>
              <a:t>23</a:t>
            </a:r>
            <a:r>
              <a:rPr lang="pl-PL" sz="1100" b="1" dirty="0" smtClean="0"/>
              <a:t>A</a:t>
            </a:r>
            <a:r>
              <a:rPr lang="pl-PL" sz="1100" dirty="0" smtClean="0"/>
              <a:t> </a:t>
            </a:r>
            <a:r>
              <a:rPr lang="pl-PL" sz="1100" dirty="0" err="1" smtClean="0"/>
              <a:t>Smelter</a:t>
            </a:r>
            <a:r>
              <a:rPr lang="pl-PL" sz="1100" dirty="0" smtClean="0"/>
              <a:t> and </a:t>
            </a:r>
            <a:r>
              <a:rPr lang="pl-PL" sz="1100" dirty="0" err="1" smtClean="0"/>
              <a:t>foundry</a:t>
            </a:r>
            <a:r>
              <a:rPr lang="pl-PL" sz="1100" dirty="0" smtClean="0"/>
              <a:t> </a:t>
            </a:r>
            <a:r>
              <a:rPr lang="pl-PL" sz="1100" dirty="0" err="1" smtClean="0"/>
              <a:t>facility</a:t>
            </a:r>
            <a:endParaRPr lang="pl-PL" sz="1100" dirty="0" smtClean="0"/>
          </a:p>
          <a:p>
            <a:r>
              <a:rPr lang="pl-PL" sz="1050" dirty="0" smtClean="0"/>
              <a:t>DPI 1 – N36 12.442 E 037 10.184/1361ft </a:t>
            </a:r>
            <a:r>
              <a:rPr lang="nb-NO" sz="1050" dirty="0" smtClean="0"/>
              <a:t>GBU-31(V)3/B</a:t>
            </a:r>
            <a:endParaRPr lang="pl-PL" sz="1050" dirty="0" smtClean="0"/>
          </a:p>
          <a:p>
            <a:r>
              <a:rPr lang="pl-PL" sz="1050" dirty="0" smtClean="0"/>
              <a:t>DPI 2 – N36 12.468 E037 10.195/1358ft </a:t>
            </a:r>
            <a:r>
              <a:rPr lang="nb-NO" sz="1050" dirty="0" smtClean="0"/>
              <a:t>GBU-31(V)3/B</a:t>
            </a:r>
            <a:endParaRPr lang="pl-PL" sz="1050" dirty="0" smtClean="0"/>
          </a:p>
          <a:p>
            <a:r>
              <a:rPr lang="pl-PL" sz="1000" dirty="0" smtClean="0"/>
              <a:t>Heavy </a:t>
            </a:r>
            <a:r>
              <a:rPr lang="pl-PL" sz="1000" dirty="0" err="1" smtClean="0"/>
              <a:t>structure</a:t>
            </a:r>
            <a:r>
              <a:rPr lang="pl-PL" sz="1000" dirty="0" smtClean="0"/>
              <a:t> </a:t>
            </a:r>
            <a:r>
              <a:rPr lang="pl-PL" sz="1000" dirty="0" err="1" smtClean="0"/>
              <a:t>made</a:t>
            </a:r>
            <a:r>
              <a:rPr lang="pl-PL" sz="1000" dirty="0" smtClean="0"/>
              <a:t> of </a:t>
            </a:r>
            <a:r>
              <a:rPr lang="pl-PL" sz="1000" dirty="0" err="1" smtClean="0"/>
              <a:t>slabs</a:t>
            </a:r>
            <a:r>
              <a:rPr lang="pl-PL" sz="1000" dirty="0" smtClean="0"/>
              <a:t> </a:t>
            </a:r>
            <a:r>
              <a:rPr lang="pl-PL" sz="1000" dirty="0" err="1" smtClean="0"/>
              <a:t>supported</a:t>
            </a:r>
            <a:r>
              <a:rPr lang="pl-PL" sz="1000" dirty="0" smtClean="0"/>
              <a:t> by </a:t>
            </a:r>
            <a:r>
              <a:rPr lang="pl-PL" sz="1000" dirty="0" err="1" smtClean="0"/>
              <a:t>reinforced</a:t>
            </a:r>
            <a:r>
              <a:rPr lang="pl-PL" sz="1000" dirty="0" smtClean="0"/>
              <a:t> </a:t>
            </a:r>
            <a:r>
              <a:rPr lang="pl-PL" sz="1000" dirty="0" err="1" smtClean="0"/>
              <a:t>concrete</a:t>
            </a:r>
            <a:r>
              <a:rPr lang="pl-PL" sz="1000" dirty="0" smtClean="0"/>
              <a:t> </a:t>
            </a:r>
            <a:r>
              <a:rPr lang="pl-PL" sz="1000" dirty="0" err="1" smtClean="0"/>
              <a:t>pillars</a:t>
            </a:r>
            <a:r>
              <a:rPr lang="pl-PL" sz="1000" dirty="0" smtClean="0"/>
              <a:t>. 3 </a:t>
            </a:r>
            <a:r>
              <a:rPr lang="pl-PL" sz="1000" dirty="0" err="1" smtClean="0"/>
              <a:t>storeys</a:t>
            </a:r>
            <a:r>
              <a:rPr lang="pl-PL" sz="1000" dirty="0" smtClean="0"/>
              <a:t>, </a:t>
            </a:r>
            <a:r>
              <a:rPr lang="pl-PL" sz="1000" dirty="0" err="1" smtClean="0"/>
              <a:t>flat</a:t>
            </a:r>
            <a:r>
              <a:rPr lang="pl-PL" sz="1000" dirty="0" smtClean="0"/>
              <a:t> </a:t>
            </a:r>
            <a:r>
              <a:rPr lang="pl-PL" sz="1000" dirty="0" err="1" smtClean="0"/>
              <a:t>poured</a:t>
            </a:r>
            <a:r>
              <a:rPr lang="pl-PL" sz="1000" dirty="0" smtClean="0"/>
              <a:t> </a:t>
            </a:r>
            <a:r>
              <a:rPr lang="pl-PL" sz="1000" dirty="0" err="1" smtClean="0"/>
              <a:t>concrete</a:t>
            </a:r>
            <a:r>
              <a:rPr lang="pl-PL" sz="1000" dirty="0" smtClean="0"/>
              <a:t> </a:t>
            </a:r>
            <a:r>
              <a:rPr lang="pl-PL" sz="1000" dirty="0" err="1" smtClean="0"/>
              <a:t>roof</a:t>
            </a:r>
            <a:r>
              <a:rPr lang="pl-PL" sz="1000" dirty="0" smtClean="0"/>
              <a:t>, penetrator </a:t>
            </a:r>
            <a:r>
              <a:rPr lang="pl-PL" sz="1000" dirty="0" err="1" smtClean="0"/>
              <a:t>required</a:t>
            </a:r>
            <a:r>
              <a:rPr lang="pl-PL" sz="1000" dirty="0" smtClean="0"/>
              <a:t>.</a:t>
            </a:r>
          </a:p>
          <a:p>
            <a:endParaRPr lang="pl-PL" sz="1000" dirty="0" smtClean="0"/>
          </a:p>
          <a:p>
            <a:pPr algn="ctr"/>
            <a:r>
              <a:rPr lang="en-US" sz="1050" dirty="0" smtClean="0"/>
              <a:t>OPARTGT0</a:t>
            </a:r>
            <a:r>
              <a:rPr lang="pl-PL" sz="1050" dirty="0" smtClean="0"/>
              <a:t>23</a:t>
            </a:r>
            <a:r>
              <a:rPr lang="pl-PL" sz="1050" b="1" dirty="0" smtClean="0"/>
              <a:t>B </a:t>
            </a:r>
            <a:r>
              <a:rPr lang="pl-PL" sz="1050" dirty="0" err="1" smtClean="0"/>
              <a:t>Assembly</a:t>
            </a:r>
            <a:r>
              <a:rPr lang="pl-PL" sz="1050" dirty="0" smtClean="0"/>
              <a:t> hall</a:t>
            </a:r>
            <a:endParaRPr lang="pl-PL" sz="1050" b="1" dirty="0" smtClean="0"/>
          </a:p>
          <a:p>
            <a:r>
              <a:rPr lang="pl-PL" sz="1050" dirty="0" smtClean="0"/>
              <a:t>DPI 3 – N36 12.588 E037 </a:t>
            </a:r>
            <a:r>
              <a:rPr lang="pl-PL" sz="1050" dirty="0" smtClean="0"/>
              <a:t>10.300/1344ft</a:t>
            </a:r>
            <a:r>
              <a:rPr lang="nb-NO" sz="1050" dirty="0" smtClean="0"/>
              <a:t>/ 1000 Ibs bomb</a:t>
            </a:r>
            <a:endParaRPr lang="pl-PL" sz="1050" dirty="0" smtClean="0"/>
          </a:p>
          <a:p>
            <a:r>
              <a:rPr lang="pl-PL" sz="1050" dirty="0" smtClean="0"/>
              <a:t>DPI 4 – N36 12.604 E037 </a:t>
            </a:r>
            <a:r>
              <a:rPr lang="pl-PL" sz="1050" dirty="0" smtClean="0"/>
              <a:t>10.304/1346f</a:t>
            </a:r>
            <a:r>
              <a:rPr lang="nb-NO" sz="1050" smtClean="0"/>
              <a:t>/</a:t>
            </a:r>
            <a:r>
              <a:rPr lang="pl-PL" sz="1050" smtClean="0"/>
              <a:t>t </a:t>
            </a:r>
            <a:r>
              <a:rPr lang="nb-NO" sz="1050" dirty="0" smtClean="0"/>
              <a:t>1000 Ibs </a:t>
            </a:r>
            <a:r>
              <a:rPr lang="nb-NO" sz="1050" dirty="0" smtClean="0"/>
              <a:t>bomb</a:t>
            </a:r>
            <a:endParaRPr lang="pl-PL" sz="1050" dirty="0" smtClean="0"/>
          </a:p>
          <a:p>
            <a:r>
              <a:rPr lang="pl-PL" sz="1000" dirty="0" err="1" smtClean="0"/>
              <a:t>Concrete</a:t>
            </a:r>
            <a:r>
              <a:rPr lang="pl-PL" sz="1000" dirty="0" smtClean="0"/>
              <a:t> slab </a:t>
            </a:r>
            <a:r>
              <a:rPr lang="pl-PL" sz="1000" dirty="0" err="1" smtClean="0"/>
              <a:t>block</a:t>
            </a:r>
            <a:r>
              <a:rPr lang="pl-PL" sz="1000" dirty="0" smtClean="0"/>
              <a:t> 3 </a:t>
            </a:r>
            <a:r>
              <a:rPr lang="pl-PL" sz="1000" dirty="0" err="1" smtClean="0"/>
              <a:t>storeys</a:t>
            </a:r>
            <a:r>
              <a:rPr lang="pl-PL" sz="1000" dirty="0" smtClean="0"/>
              <a:t>, </a:t>
            </a:r>
            <a:r>
              <a:rPr lang="pl-PL" sz="1000" dirty="0" err="1" smtClean="0"/>
              <a:t>poured</a:t>
            </a:r>
            <a:r>
              <a:rPr lang="pl-PL" sz="1000" dirty="0" smtClean="0"/>
              <a:t> </a:t>
            </a:r>
            <a:r>
              <a:rPr lang="pl-PL" sz="1000" dirty="0" err="1" smtClean="0"/>
              <a:t>concrete</a:t>
            </a:r>
            <a:r>
              <a:rPr lang="pl-PL" sz="1000" dirty="0" smtClean="0"/>
              <a:t> </a:t>
            </a:r>
            <a:r>
              <a:rPr lang="pl-PL" sz="1000" dirty="0" err="1" smtClean="0"/>
              <a:t>flat</a:t>
            </a:r>
            <a:r>
              <a:rPr lang="pl-PL" sz="1000" dirty="0" smtClean="0"/>
              <a:t> </a:t>
            </a:r>
            <a:r>
              <a:rPr lang="pl-PL" sz="1000" dirty="0" err="1" smtClean="0"/>
              <a:t>roof</a:t>
            </a:r>
            <a:r>
              <a:rPr lang="pl-PL" sz="1000" dirty="0" smtClean="0"/>
              <a:t>. </a:t>
            </a:r>
          </a:p>
          <a:p>
            <a:endParaRPr lang="pl-PL" sz="1050" dirty="0" smtClean="0"/>
          </a:p>
          <a:p>
            <a:endParaRPr lang="pl-PL" sz="1050" dirty="0" smtClean="0"/>
          </a:p>
          <a:p>
            <a:endParaRPr lang="nb-NO" sz="12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pl-PL" sz="1200" dirty="0" err="1" smtClean="0"/>
              <a:t>Facility</a:t>
            </a:r>
            <a:r>
              <a:rPr lang="pl-PL" sz="1200" dirty="0" smtClean="0"/>
              <a:t> </a:t>
            </a:r>
            <a:r>
              <a:rPr lang="pl-PL" sz="1200" dirty="0" err="1" smtClean="0"/>
              <a:t>located</a:t>
            </a:r>
            <a:r>
              <a:rPr lang="pl-PL" sz="1200" dirty="0" smtClean="0"/>
              <a:t> </a:t>
            </a:r>
            <a:r>
              <a:rPr lang="pl-PL" sz="1200" dirty="0" err="1" smtClean="0"/>
              <a:t>in</a:t>
            </a:r>
            <a:r>
              <a:rPr lang="pl-PL" sz="1200" dirty="0" smtClean="0"/>
              <a:t> Aleppo city, </a:t>
            </a:r>
            <a:r>
              <a:rPr lang="pl-PL" sz="1200" dirty="0" err="1" smtClean="0"/>
              <a:t>surrounded</a:t>
            </a:r>
            <a:r>
              <a:rPr lang="pl-PL" sz="1200" dirty="0" smtClean="0"/>
              <a:t> by residential </a:t>
            </a:r>
            <a:r>
              <a:rPr lang="pl-PL" sz="1200" dirty="0" err="1" smtClean="0"/>
              <a:t>areas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grpSp>
        <p:nvGrpSpPr>
          <p:cNvPr id="36" name="Gruppe 8"/>
          <p:cNvGrpSpPr/>
          <p:nvPr/>
        </p:nvGrpSpPr>
        <p:grpSpPr>
          <a:xfrm>
            <a:off x="2579356" y="2798444"/>
            <a:ext cx="293365" cy="246221"/>
            <a:chOff x="7092280" y="2681858"/>
            <a:chExt cx="293365" cy="246221"/>
          </a:xfrm>
        </p:grpSpPr>
        <p:sp>
          <p:nvSpPr>
            <p:cNvPr id="37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0"/>
            <p:cNvSpPr/>
            <p:nvPr/>
          </p:nvSpPr>
          <p:spPr>
            <a:xfrm>
              <a:off x="7092280" y="272558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9" name="Prostokąt 38"/>
          <p:cNvSpPr/>
          <p:nvPr/>
        </p:nvSpPr>
        <p:spPr>
          <a:xfrm>
            <a:off x="2500298" y="2819400"/>
            <a:ext cx="357190" cy="342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2752724" y="1914521"/>
            <a:ext cx="261939" cy="2714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121</Words>
  <Application>Microsoft Office PowerPoint</Application>
  <PresentationFormat>Skjermfremvisning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OPARTGT023  Vehicle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398</cp:revision>
  <dcterms:created xsi:type="dcterms:W3CDTF">2019-03-12T22:01:00Z</dcterms:created>
  <dcterms:modified xsi:type="dcterms:W3CDTF">2020-08-28T19:57:58Z</dcterms:modified>
</cp:coreProperties>
</file>