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50" autoAdjust="0"/>
  </p:normalViewPr>
  <p:slideViewPr>
    <p:cSldViewPr>
      <p:cViewPr varScale="1">
        <p:scale>
          <a:sx n="108" d="100"/>
          <a:sy n="108" d="100"/>
        </p:scale>
        <p:origin x="730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08.12.2020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_201129_1540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56" y="843558"/>
            <a:ext cx="5652120" cy="3744416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OPARTGT035 International communication center </a:t>
            </a:r>
          </a:p>
        </p:txBody>
      </p:sp>
      <p:sp>
        <p:nvSpPr>
          <p:cNvPr id="3" name="Pil opp 2"/>
          <p:cNvSpPr/>
          <p:nvPr/>
        </p:nvSpPr>
        <p:spPr>
          <a:xfrm rot="16781637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556523" y="2329970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452320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35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OPARTGT0</a:t>
            </a:r>
            <a:r>
              <a:rPr lang="en-GB" sz="1100" dirty="0"/>
              <a:t>35</a:t>
            </a:r>
            <a:r>
              <a:rPr lang="en-GB" sz="1100" b="1" dirty="0"/>
              <a:t>A</a:t>
            </a:r>
            <a:r>
              <a:rPr lang="en-GB" sz="1100" dirty="0"/>
              <a:t> – Propaganda</a:t>
            </a:r>
          </a:p>
          <a:p>
            <a:pPr algn="ctr"/>
            <a:endParaRPr lang="en-GB" sz="1100" dirty="0"/>
          </a:p>
          <a:p>
            <a:pPr algn="ctr"/>
            <a:r>
              <a:rPr lang="pl-PL" sz="1100" dirty="0"/>
              <a:t>DPI 1 </a:t>
            </a:r>
            <a:r>
              <a:rPr lang="en-US" sz="1100" dirty="0"/>
              <a:t>N33 30.755 </a:t>
            </a:r>
            <a:r>
              <a:rPr lang="pl-PL" sz="1100" dirty="0"/>
              <a:t> </a:t>
            </a:r>
            <a:r>
              <a:rPr lang="en-US" sz="1100" dirty="0"/>
              <a:t>E036 16.690</a:t>
            </a:r>
            <a:r>
              <a:rPr lang="pl-PL" sz="1100" dirty="0"/>
              <a:t>/</a:t>
            </a:r>
            <a:r>
              <a:rPr lang="en-US" sz="1100" dirty="0"/>
              <a:t>2260ft</a:t>
            </a:r>
            <a:r>
              <a:rPr lang="pl-PL" sz="1100" dirty="0"/>
              <a:t>/</a:t>
            </a:r>
            <a:r>
              <a:rPr lang="nb-NO" sz="1100" dirty="0"/>
              <a:t>(500 Ibs bombs)</a:t>
            </a:r>
          </a:p>
          <a:p>
            <a:pPr algn="ctr"/>
            <a:r>
              <a:rPr lang="nb-NO" sz="1100" dirty="0"/>
              <a:t>DPI 2 N33 30.747  E036 16.703/2260ft/(500 lbs bombs)</a:t>
            </a:r>
          </a:p>
          <a:p>
            <a:endParaRPr lang="nb-NO" sz="1100" dirty="0"/>
          </a:p>
          <a:p>
            <a:pPr algn="ctr"/>
            <a:r>
              <a:rPr lang="nb-NO" sz="1100" dirty="0"/>
              <a:t>OPARTGT035</a:t>
            </a:r>
            <a:r>
              <a:rPr lang="nb-NO" sz="1100" b="1" dirty="0"/>
              <a:t>B</a:t>
            </a:r>
            <a:r>
              <a:rPr lang="nb-NO" sz="1100" dirty="0"/>
              <a:t> – Servers</a:t>
            </a:r>
          </a:p>
          <a:p>
            <a:pPr algn="ctr"/>
            <a:r>
              <a:rPr lang="nb-NO" sz="1100" dirty="0"/>
              <a:t>DPI 3 N33 30.735  E036 </a:t>
            </a:r>
            <a:r>
              <a:rPr lang="nb-NO" sz="1100"/>
              <a:t>16.723/2260ft/(2000 </a:t>
            </a:r>
            <a:r>
              <a:rPr lang="nb-NO" sz="1100" dirty="0"/>
              <a:t>lbs bomb)</a:t>
            </a:r>
          </a:p>
          <a:p>
            <a:pPr algn="ctr"/>
            <a:endParaRPr lang="nb-NO" sz="1100" dirty="0"/>
          </a:p>
          <a:p>
            <a:pPr algn="ctr"/>
            <a:r>
              <a:rPr lang="pl-PL" sz="1000" dirty="0"/>
              <a:t>Suggested fuzing solution on DPI</a:t>
            </a:r>
            <a:r>
              <a:rPr lang="en-GB" sz="1000" dirty="0"/>
              <a:t> 3</a:t>
            </a:r>
            <a:r>
              <a:rPr lang="pl-PL" sz="1000" dirty="0"/>
              <a:t> –</a:t>
            </a:r>
            <a:r>
              <a:rPr lang="en-GB" sz="1000" dirty="0"/>
              <a:t>Delayed fusing required in order to effect the servers located in the basement.</a:t>
            </a:r>
            <a:r>
              <a:rPr lang="nb-NO" sz="1000" dirty="0"/>
              <a:t> </a:t>
            </a:r>
            <a:endParaRPr lang="pl-PL" sz="10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GB" sz="1200" dirty="0"/>
              <a:t>Collateral damage concerns surround the centre.</a:t>
            </a:r>
            <a:endParaRPr lang="nb-NO" sz="1200" dirty="0"/>
          </a:p>
        </p:txBody>
      </p:sp>
      <p:sp>
        <p:nvSpPr>
          <p:cNvPr id="36" name="Freeform 35"/>
          <p:cNvSpPr/>
          <p:nvPr/>
        </p:nvSpPr>
        <p:spPr>
          <a:xfrm>
            <a:off x="2968625" y="2603500"/>
            <a:ext cx="400050" cy="358775"/>
          </a:xfrm>
          <a:custGeom>
            <a:avLst/>
            <a:gdLst>
              <a:gd name="connsiteX0" fmla="*/ 200025 w 400050"/>
              <a:gd name="connsiteY0" fmla="*/ 0 h 358775"/>
              <a:gd name="connsiteX1" fmla="*/ 393700 w 400050"/>
              <a:gd name="connsiteY1" fmla="*/ 88900 h 358775"/>
              <a:gd name="connsiteX2" fmla="*/ 400050 w 400050"/>
              <a:gd name="connsiteY2" fmla="*/ 200025 h 358775"/>
              <a:gd name="connsiteX3" fmla="*/ 377825 w 400050"/>
              <a:gd name="connsiteY3" fmla="*/ 206375 h 358775"/>
              <a:gd name="connsiteX4" fmla="*/ 374650 w 400050"/>
              <a:gd name="connsiteY4" fmla="*/ 238125 h 358775"/>
              <a:gd name="connsiteX5" fmla="*/ 152400 w 400050"/>
              <a:gd name="connsiteY5" fmla="*/ 304800 h 358775"/>
              <a:gd name="connsiteX6" fmla="*/ 146050 w 400050"/>
              <a:gd name="connsiteY6" fmla="*/ 358775 h 358775"/>
              <a:gd name="connsiteX7" fmla="*/ 69850 w 400050"/>
              <a:gd name="connsiteY7" fmla="*/ 333375 h 358775"/>
              <a:gd name="connsiteX8" fmla="*/ 57150 w 400050"/>
              <a:gd name="connsiteY8" fmla="*/ 66675 h 358775"/>
              <a:gd name="connsiteX9" fmla="*/ 0 w 400050"/>
              <a:gd name="connsiteY9" fmla="*/ 50800 h 358775"/>
              <a:gd name="connsiteX10" fmla="*/ 200025 w 400050"/>
              <a:gd name="connsiteY10" fmla="*/ 0 h 35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0050" h="358775">
                <a:moveTo>
                  <a:pt x="200025" y="0"/>
                </a:moveTo>
                <a:lnTo>
                  <a:pt x="393700" y="88900"/>
                </a:lnTo>
                <a:lnTo>
                  <a:pt x="400050" y="200025"/>
                </a:lnTo>
                <a:lnTo>
                  <a:pt x="377825" y="206375"/>
                </a:lnTo>
                <a:lnTo>
                  <a:pt x="374650" y="238125"/>
                </a:lnTo>
                <a:lnTo>
                  <a:pt x="152400" y="304800"/>
                </a:lnTo>
                <a:lnTo>
                  <a:pt x="146050" y="358775"/>
                </a:lnTo>
                <a:lnTo>
                  <a:pt x="69850" y="333375"/>
                </a:lnTo>
                <a:lnTo>
                  <a:pt x="57150" y="66675"/>
                </a:lnTo>
                <a:lnTo>
                  <a:pt x="0" y="50800"/>
                </a:lnTo>
                <a:lnTo>
                  <a:pt x="200025" y="0"/>
                </a:lnTo>
                <a:close/>
              </a:path>
            </a:pathLst>
          </a:custGeom>
          <a:solidFill>
            <a:srgbClr val="FFC000">
              <a:alpha val="3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40" idx="2"/>
          </p:cNvCxnSpPr>
          <p:nvPr/>
        </p:nvCxnSpPr>
        <p:spPr>
          <a:xfrm flipH="1">
            <a:off x="3131840" y="1491630"/>
            <a:ext cx="180020" cy="1080120"/>
          </a:xfrm>
          <a:prstGeom prst="straightConnector1">
            <a:avLst/>
          </a:prstGeom>
          <a:ln w="19050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3807619" y="2726531"/>
            <a:ext cx="319087" cy="238125"/>
          </a:xfrm>
          <a:custGeom>
            <a:avLst/>
            <a:gdLst>
              <a:gd name="connsiteX0" fmla="*/ 0 w 319087"/>
              <a:gd name="connsiteY0" fmla="*/ 64294 h 238125"/>
              <a:gd name="connsiteX1" fmla="*/ 178594 w 319087"/>
              <a:gd name="connsiteY1" fmla="*/ 0 h 238125"/>
              <a:gd name="connsiteX2" fmla="*/ 319087 w 319087"/>
              <a:gd name="connsiteY2" fmla="*/ 52388 h 238125"/>
              <a:gd name="connsiteX3" fmla="*/ 314325 w 319087"/>
              <a:gd name="connsiteY3" fmla="*/ 161925 h 238125"/>
              <a:gd name="connsiteX4" fmla="*/ 114300 w 319087"/>
              <a:gd name="connsiteY4" fmla="*/ 238125 h 238125"/>
              <a:gd name="connsiteX5" fmla="*/ 38100 w 319087"/>
              <a:gd name="connsiteY5" fmla="*/ 207169 h 238125"/>
              <a:gd name="connsiteX6" fmla="*/ 0 w 319087"/>
              <a:gd name="connsiteY6" fmla="*/ 64294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238125">
                <a:moveTo>
                  <a:pt x="0" y="64294"/>
                </a:moveTo>
                <a:lnTo>
                  <a:pt x="178594" y="0"/>
                </a:lnTo>
                <a:lnTo>
                  <a:pt x="319087" y="52388"/>
                </a:lnTo>
                <a:lnTo>
                  <a:pt x="314325" y="161925"/>
                </a:lnTo>
                <a:lnTo>
                  <a:pt x="114300" y="238125"/>
                </a:lnTo>
                <a:lnTo>
                  <a:pt x="38100" y="207169"/>
                </a:lnTo>
                <a:lnTo>
                  <a:pt x="0" y="64294"/>
                </a:lnTo>
                <a:close/>
              </a:path>
            </a:pathLst>
          </a:custGeom>
          <a:solidFill>
            <a:srgbClr val="FFC000">
              <a:alpha val="35000"/>
            </a:srgbClr>
          </a:solidFill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4067381" y="2955042"/>
            <a:ext cx="648072" cy="504056"/>
          </a:xfrm>
          <a:prstGeom prst="straightConnector1">
            <a:avLst/>
          </a:prstGeom>
          <a:ln w="19050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rostokąt 76"/>
          <p:cNvSpPr/>
          <p:nvPr/>
        </p:nvSpPr>
        <p:spPr>
          <a:xfrm>
            <a:off x="2411760" y="1131590"/>
            <a:ext cx="1800200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DPI 1-2</a:t>
            </a:r>
          </a:p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Syrian Armed Forces Propaganda</a:t>
            </a:r>
          </a:p>
        </p:txBody>
      </p:sp>
      <p:sp>
        <p:nvSpPr>
          <p:cNvPr id="48" name="Freeform 47"/>
          <p:cNvSpPr/>
          <p:nvPr/>
        </p:nvSpPr>
        <p:spPr>
          <a:xfrm>
            <a:off x="3348038" y="2745581"/>
            <a:ext cx="490537" cy="269082"/>
          </a:xfrm>
          <a:custGeom>
            <a:avLst/>
            <a:gdLst>
              <a:gd name="connsiteX0" fmla="*/ 169068 w 490537"/>
              <a:gd name="connsiteY0" fmla="*/ 0 h 269082"/>
              <a:gd name="connsiteX1" fmla="*/ 0 w 490537"/>
              <a:gd name="connsiteY1" fmla="*/ 64294 h 269082"/>
              <a:gd name="connsiteX2" fmla="*/ 0 w 490537"/>
              <a:gd name="connsiteY2" fmla="*/ 126207 h 269082"/>
              <a:gd name="connsiteX3" fmla="*/ 228600 w 490537"/>
              <a:gd name="connsiteY3" fmla="*/ 192882 h 269082"/>
              <a:gd name="connsiteX4" fmla="*/ 223837 w 490537"/>
              <a:gd name="connsiteY4" fmla="*/ 269082 h 269082"/>
              <a:gd name="connsiteX5" fmla="*/ 245268 w 490537"/>
              <a:gd name="connsiteY5" fmla="*/ 269082 h 269082"/>
              <a:gd name="connsiteX6" fmla="*/ 490537 w 490537"/>
              <a:gd name="connsiteY6" fmla="*/ 178594 h 269082"/>
              <a:gd name="connsiteX7" fmla="*/ 464343 w 490537"/>
              <a:gd name="connsiteY7" fmla="*/ 42863 h 269082"/>
              <a:gd name="connsiteX8" fmla="*/ 361950 w 490537"/>
              <a:gd name="connsiteY8" fmla="*/ 7144 h 269082"/>
              <a:gd name="connsiteX9" fmla="*/ 169068 w 490537"/>
              <a:gd name="connsiteY9" fmla="*/ 0 h 26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0537" h="269082">
                <a:moveTo>
                  <a:pt x="169068" y="0"/>
                </a:moveTo>
                <a:lnTo>
                  <a:pt x="0" y="64294"/>
                </a:lnTo>
                <a:lnTo>
                  <a:pt x="0" y="126207"/>
                </a:lnTo>
                <a:lnTo>
                  <a:pt x="228600" y="192882"/>
                </a:lnTo>
                <a:lnTo>
                  <a:pt x="223837" y="269082"/>
                </a:lnTo>
                <a:lnTo>
                  <a:pt x="245268" y="269082"/>
                </a:lnTo>
                <a:lnTo>
                  <a:pt x="490537" y="178594"/>
                </a:lnTo>
                <a:lnTo>
                  <a:pt x="464343" y="42863"/>
                </a:lnTo>
                <a:lnTo>
                  <a:pt x="361950" y="7144"/>
                </a:lnTo>
                <a:lnTo>
                  <a:pt x="169068" y="0"/>
                </a:lnTo>
                <a:close/>
              </a:path>
            </a:pathLst>
          </a:custGeom>
          <a:solidFill>
            <a:srgbClr val="FFC000">
              <a:alpha val="3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rostokąt 76"/>
          <p:cNvSpPr/>
          <p:nvPr/>
        </p:nvSpPr>
        <p:spPr>
          <a:xfrm>
            <a:off x="3707904" y="3363838"/>
            <a:ext cx="1872208" cy="286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DPI 3.  Syrian Armed Forces Backup Servers.</a:t>
            </a:r>
            <a:endParaRPr lang="pl-PL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Arrow Connector 51"/>
          <p:cNvCxnSpPr>
            <a:stCxn id="40" idx="2"/>
          </p:cNvCxnSpPr>
          <p:nvPr/>
        </p:nvCxnSpPr>
        <p:spPr>
          <a:xfrm>
            <a:off x="3311860" y="1491630"/>
            <a:ext cx="252028" cy="1224136"/>
          </a:xfrm>
          <a:prstGeom prst="straightConnector1">
            <a:avLst/>
          </a:prstGeom>
          <a:ln w="19050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4-Point Star 55"/>
          <p:cNvSpPr/>
          <p:nvPr/>
        </p:nvSpPr>
        <p:spPr>
          <a:xfrm>
            <a:off x="3086023" y="2636615"/>
            <a:ext cx="122312" cy="122312"/>
          </a:xfrm>
          <a:prstGeom prst="star4">
            <a:avLst/>
          </a:prstGeom>
          <a:solidFill>
            <a:srgbClr val="FF0D0D"/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4-Point Star 56"/>
          <p:cNvSpPr/>
          <p:nvPr/>
        </p:nvSpPr>
        <p:spPr>
          <a:xfrm>
            <a:off x="3518071" y="2766345"/>
            <a:ext cx="122312" cy="122312"/>
          </a:xfrm>
          <a:prstGeom prst="star4">
            <a:avLst/>
          </a:prstGeom>
          <a:solidFill>
            <a:srgbClr val="FF0D0D"/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4-Point Star 57"/>
          <p:cNvSpPr/>
          <p:nvPr/>
        </p:nvSpPr>
        <p:spPr>
          <a:xfrm>
            <a:off x="3923928" y="2787774"/>
            <a:ext cx="122312" cy="122312"/>
          </a:xfrm>
          <a:prstGeom prst="star4">
            <a:avLst/>
          </a:prstGeom>
          <a:solidFill>
            <a:srgbClr val="FF0D0D"/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5698</TotalTime>
  <Words>109</Words>
  <Application>Microsoft Office PowerPoint</Application>
  <PresentationFormat>Skjermfremvisning (16:9)</PresentationFormat>
  <Paragraphs>23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OPARTGT035 International communication center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Nakken, Frode Dragnes</cp:lastModifiedBy>
  <cp:revision>405</cp:revision>
  <dcterms:created xsi:type="dcterms:W3CDTF">2019-03-12T22:01:00Z</dcterms:created>
  <dcterms:modified xsi:type="dcterms:W3CDTF">2020-12-08T08:05:30Z</dcterms:modified>
</cp:coreProperties>
</file>