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08" d="100"/>
          <a:sy n="108" d="100"/>
        </p:scale>
        <p:origin x="730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08.12.2020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202_1824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59582"/>
            <a:ext cx="5886457" cy="3312368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OPARTGT053 </a:t>
            </a:r>
            <a:r>
              <a:rPr lang="en-US" dirty="0" err="1"/>
              <a:t>Marj</a:t>
            </a:r>
            <a:r>
              <a:rPr lang="en-US" dirty="0"/>
              <a:t> </a:t>
            </a:r>
            <a:r>
              <a:rPr lang="en-US" dirty="0" err="1"/>
              <a:t>Ruhayyil</a:t>
            </a:r>
            <a:r>
              <a:rPr lang="en-US" dirty="0"/>
              <a:t> Airbase </a:t>
            </a:r>
          </a:p>
        </p:txBody>
      </p:sp>
      <p:sp>
        <p:nvSpPr>
          <p:cNvPr id="3" name="Pil opp 2"/>
          <p:cNvSpPr/>
          <p:nvPr/>
        </p:nvSpPr>
        <p:spPr>
          <a:xfrm rot="4320691">
            <a:off x="5131444" y="1268767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615388" y="2461075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524328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53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OPARTGT053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Southern Runway</a:t>
            </a:r>
            <a:endParaRPr lang="pl-PL" sz="1200" dirty="0"/>
          </a:p>
          <a:p>
            <a:r>
              <a:rPr lang="pl-PL" sz="1100" dirty="0"/>
              <a:t>DPI 1 N3</a:t>
            </a:r>
            <a:r>
              <a:rPr lang="en-GB" sz="1100" dirty="0"/>
              <a:t>3 17.075 E036 27.568/2162</a:t>
            </a:r>
            <a:r>
              <a:rPr lang="pl-PL" sz="1100" dirty="0"/>
              <a:t>ft/</a:t>
            </a:r>
            <a:r>
              <a:rPr lang="nb-NO" sz="1100" dirty="0"/>
              <a:t>(500 Ibs bombs)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OPARTGT0</a:t>
            </a:r>
            <a:r>
              <a:rPr lang="en-GB" sz="1100" dirty="0"/>
              <a:t>53</a:t>
            </a:r>
            <a:r>
              <a:rPr lang="pl-PL" sz="1100" b="1" dirty="0"/>
              <a:t>B </a:t>
            </a:r>
            <a:r>
              <a:rPr lang="pl-PL" sz="1100" dirty="0"/>
              <a:t>– </a:t>
            </a:r>
            <a:r>
              <a:rPr lang="en-GB" sz="1100" dirty="0"/>
              <a:t>Northern Runway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2</a:t>
            </a:r>
            <a:r>
              <a:rPr lang="pl-PL" sz="1100" dirty="0"/>
              <a:t> </a:t>
            </a:r>
            <a:r>
              <a:rPr lang="en-GB" sz="1100" dirty="0"/>
              <a:t>N33 17.344 E036 27.364/2161ft</a:t>
            </a:r>
            <a:r>
              <a:rPr lang="pl-PL" sz="1100" dirty="0"/>
              <a:t>/</a:t>
            </a:r>
            <a:r>
              <a:rPr lang="nb-NO" sz="1100" dirty="0"/>
              <a:t>(500 Ibs bombs)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OPARTGT0</a:t>
            </a:r>
            <a:r>
              <a:rPr lang="en-GB" sz="1100" dirty="0"/>
              <a:t>53</a:t>
            </a:r>
            <a:r>
              <a:rPr lang="pl-PL" sz="1100" b="1" dirty="0"/>
              <a:t>C </a:t>
            </a:r>
            <a:r>
              <a:rPr lang="pl-PL" sz="1100" dirty="0"/>
              <a:t>– </a:t>
            </a:r>
            <a:r>
              <a:rPr lang="en-GB" sz="1100" dirty="0"/>
              <a:t>Central Taxiway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3</a:t>
            </a:r>
            <a:r>
              <a:rPr lang="pl-PL" sz="1100" dirty="0"/>
              <a:t> </a:t>
            </a:r>
            <a:r>
              <a:rPr lang="en-GB" sz="1100" dirty="0"/>
              <a:t>N33 17.217 E036 27.484/2162ft</a:t>
            </a:r>
            <a:r>
              <a:rPr lang="pl-PL" sz="1100" dirty="0"/>
              <a:t>/</a:t>
            </a:r>
            <a:r>
              <a:rPr lang="nb-NO" sz="1100" dirty="0"/>
              <a:t>(500 Ibs bombs)</a:t>
            </a:r>
          </a:p>
          <a:p>
            <a:endParaRPr lang="nb-NO" sz="1100" dirty="0"/>
          </a:p>
          <a:p>
            <a:r>
              <a:rPr lang="nb-NO" sz="1100" dirty="0"/>
              <a:t>Suggested weapons: </a:t>
            </a:r>
            <a:r>
              <a:rPr lang="nb-NO" sz="1100"/>
              <a:t>Multiple MK82 </a:t>
            </a:r>
            <a:r>
              <a:rPr lang="nb-NO" sz="1100" dirty="0"/>
              <a:t>dispersed </a:t>
            </a:r>
            <a:r>
              <a:rPr lang="nb-NO" sz="1100" dirty="0" err="1"/>
              <a:t>along</a:t>
            </a:r>
            <a:r>
              <a:rPr lang="nb-NO" sz="1100" dirty="0"/>
              <a:t> </a:t>
            </a:r>
            <a:r>
              <a:rPr lang="nb-NO" sz="1100" dirty="0" err="1"/>
              <a:t>the</a:t>
            </a:r>
            <a:r>
              <a:rPr lang="nb-NO" sz="1100" dirty="0"/>
              <a:t> </a:t>
            </a:r>
            <a:r>
              <a:rPr lang="nb-NO" sz="1100" dirty="0" err="1"/>
              <a:t>DPI’s</a:t>
            </a:r>
            <a:r>
              <a:rPr lang="nb-NO" sz="1100" dirty="0"/>
              <a:t> to destroy or disable.</a:t>
            </a:r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DPI’s relate to centre of infrastructure requiring destruction</a:t>
            </a:r>
            <a:r>
              <a:rPr lang="pl-PL" sz="1200" dirty="0"/>
              <a:t>.</a:t>
            </a:r>
            <a:endParaRPr lang="nb-NO" sz="12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2195736" y="3003798"/>
            <a:ext cx="494164" cy="323282"/>
            <a:chOff x="7020842" y="2715766"/>
            <a:chExt cx="494164" cy="323282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uppe 8"/>
          <p:cNvGrpSpPr/>
          <p:nvPr/>
        </p:nvGrpSpPr>
        <p:grpSpPr>
          <a:xfrm>
            <a:off x="3787184" y="2859782"/>
            <a:ext cx="447818" cy="400110"/>
            <a:chOff x="7092280" y="2585044"/>
            <a:chExt cx="447818" cy="400110"/>
          </a:xfrm>
        </p:grpSpPr>
        <p:sp>
          <p:nvSpPr>
            <p:cNvPr id="49" name="TekstSylinder 9"/>
            <p:cNvSpPr txBox="1"/>
            <p:nvPr/>
          </p:nvSpPr>
          <p:spPr>
            <a:xfrm>
              <a:off x="7117373" y="2585044"/>
              <a:ext cx="422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1" name="Gruppe 11"/>
          <p:cNvGrpSpPr/>
          <p:nvPr/>
        </p:nvGrpSpPr>
        <p:grpSpPr>
          <a:xfrm>
            <a:off x="3059832" y="2859782"/>
            <a:ext cx="571503" cy="261713"/>
            <a:chOff x="7026970" y="2604637"/>
            <a:chExt cx="571503" cy="261713"/>
          </a:xfrm>
        </p:grpSpPr>
        <p:sp>
          <p:nvSpPr>
            <p:cNvPr id="52" name="TekstSylinder 12"/>
            <p:cNvSpPr txBox="1"/>
            <p:nvPr/>
          </p:nvSpPr>
          <p:spPr>
            <a:xfrm>
              <a:off x="7026970" y="2604637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3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104</Words>
  <Application>Microsoft Office PowerPoint</Application>
  <PresentationFormat>Skjermfremvisning (16:9)</PresentationFormat>
  <Paragraphs>23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OPARTGT053 Marj Ruhayyil Airbase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Nakken, Frode Dragnes</cp:lastModifiedBy>
  <cp:revision>398</cp:revision>
  <dcterms:created xsi:type="dcterms:W3CDTF">2019-03-12T22:01:00Z</dcterms:created>
  <dcterms:modified xsi:type="dcterms:W3CDTF">2020-12-08T08:20:03Z</dcterms:modified>
</cp:coreProperties>
</file>