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366" r:id="rId2"/>
    <p:sldId id="372" r:id="rId3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241" autoAdjust="0"/>
  </p:normalViewPr>
  <p:slideViewPr>
    <p:cSldViewPr>
      <p:cViewPr>
        <p:scale>
          <a:sx n="98" d="100"/>
          <a:sy n="98" d="100"/>
        </p:scale>
        <p:origin x="-1968" y="-87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22.09.2022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5D362-086D-44A2-94F5-03EC7FA42488}" type="slidenum">
              <a:rPr lang="nb-NO" smtClean="0"/>
              <a:pPr/>
              <a:t>1</a:t>
            </a:fld>
            <a:endParaRPr lang="nb-N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5D362-086D-44A2-94F5-03EC7FA42488}" type="slidenum">
              <a:rPr lang="nb-NO" smtClean="0"/>
              <a:pPr/>
              <a:t>2</a:t>
            </a:fld>
            <a:endParaRPr lang="nb-N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79" y="786408"/>
            <a:ext cx="5691424" cy="35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2" descr="C:\Users\HARDC\Saved Games\DCS.openbeta\ScreenShots\Screen_200824_212755.png">
            <a:extLst>
              <a:ext uri="{FF2B5EF4-FFF2-40B4-BE49-F238E27FC236}">
                <a16:creationId xmlns="" xmlns:a16="http://schemas.microsoft.com/office/drawing/2014/main" id="{00EE4CA1-3751-4688-AA6F-2F0555697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l="18066" t="16894" r="16015" b="9862"/>
          <a:stretch>
            <a:fillRect/>
          </a:stretch>
        </p:blipFill>
        <p:spPr bwMode="auto">
          <a:xfrm>
            <a:off x="5760168" y="795096"/>
            <a:ext cx="3348335" cy="2047429"/>
          </a:xfrm>
          <a:prstGeom prst="rect">
            <a:avLst/>
          </a:prstGeom>
          <a:noFill/>
        </p:spPr>
      </p:pic>
      <p:grpSp>
        <p:nvGrpSpPr>
          <p:cNvPr id="89" name="Group 88"/>
          <p:cNvGrpSpPr/>
          <p:nvPr/>
        </p:nvGrpSpPr>
        <p:grpSpPr>
          <a:xfrm>
            <a:off x="7727123" y="1089409"/>
            <a:ext cx="681074" cy="307777"/>
            <a:chOff x="7702252" y="1851670"/>
            <a:chExt cx="681074" cy="307777"/>
          </a:xfrm>
        </p:grpSpPr>
        <p:sp>
          <p:nvSpPr>
            <p:cNvPr id="4" name="Stjerne med 4 tagger 3"/>
            <p:cNvSpPr/>
            <p:nvPr/>
          </p:nvSpPr>
          <p:spPr>
            <a:xfrm>
              <a:off x="7702252" y="1946538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" name="TekstSylinder 4"/>
            <p:cNvSpPr txBox="1"/>
            <p:nvPr/>
          </p:nvSpPr>
          <p:spPr>
            <a:xfrm>
              <a:off x="7740352" y="1851670"/>
              <a:ext cx="642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solidFill>
                    <a:srgbClr val="FF0000"/>
                  </a:solidFill>
                  <a:latin typeface="Arial Black" pitchFamily="34" charset="0"/>
                </a:rPr>
                <a:t>114</a:t>
              </a:r>
              <a:endParaRPr lang="en-US" sz="14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</p:grp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 algn="ctr"/>
            <a:r>
              <a:rPr lang="en-GB" sz="1200" dirty="0" smtClean="0"/>
              <a:t>Residential areas to the south. Civilian industrial buildings in immediate vicinity.  </a:t>
            </a:r>
            <a:endParaRPr lang="pl-PL" sz="1200" dirty="0"/>
          </a:p>
        </p:txBody>
      </p:sp>
      <p:sp>
        <p:nvSpPr>
          <p:cNvPr id="61" name="Freeform 60"/>
          <p:cNvSpPr/>
          <p:nvPr/>
        </p:nvSpPr>
        <p:spPr>
          <a:xfrm rot="17631930">
            <a:off x="1668136" y="-705417"/>
            <a:ext cx="253419" cy="270988"/>
          </a:xfrm>
          <a:custGeom>
            <a:avLst/>
            <a:gdLst>
              <a:gd name="connsiteX0" fmla="*/ 0 w 568234"/>
              <a:gd name="connsiteY0" fmla="*/ 111034 h 496388"/>
              <a:gd name="connsiteX1" fmla="*/ 339634 w 568234"/>
              <a:gd name="connsiteY1" fmla="*/ 0 h 496388"/>
              <a:gd name="connsiteX2" fmla="*/ 568234 w 568234"/>
              <a:gd name="connsiteY2" fmla="*/ 385354 h 496388"/>
              <a:gd name="connsiteX3" fmla="*/ 182880 w 568234"/>
              <a:gd name="connsiteY3" fmla="*/ 496388 h 496388"/>
              <a:gd name="connsiteX4" fmla="*/ 0 w 568234"/>
              <a:gd name="connsiteY4" fmla="*/ 111034 h 49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234" h="496388">
                <a:moveTo>
                  <a:pt x="0" y="111034"/>
                </a:moveTo>
                <a:lnTo>
                  <a:pt x="339634" y="0"/>
                </a:lnTo>
                <a:lnTo>
                  <a:pt x="568234" y="385354"/>
                </a:lnTo>
                <a:lnTo>
                  <a:pt x="182880" y="496388"/>
                </a:lnTo>
                <a:lnTo>
                  <a:pt x="0" y="111034"/>
                </a:lnTo>
                <a:close/>
              </a:path>
            </a:pathLst>
          </a:custGeom>
          <a:solidFill>
            <a:srgbClr val="FF0D0D">
              <a:alpha val="32000"/>
            </a:srgbClr>
          </a:solidFill>
          <a:ln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 rot="20496590">
            <a:off x="2297547" y="-754973"/>
            <a:ext cx="406734" cy="254769"/>
          </a:xfrm>
          <a:custGeom>
            <a:avLst/>
            <a:gdLst>
              <a:gd name="connsiteX0" fmla="*/ 0 w 568234"/>
              <a:gd name="connsiteY0" fmla="*/ 111034 h 496388"/>
              <a:gd name="connsiteX1" fmla="*/ 339634 w 568234"/>
              <a:gd name="connsiteY1" fmla="*/ 0 h 496388"/>
              <a:gd name="connsiteX2" fmla="*/ 568234 w 568234"/>
              <a:gd name="connsiteY2" fmla="*/ 385354 h 496388"/>
              <a:gd name="connsiteX3" fmla="*/ 182880 w 568234"/>
              <a:gd name="connsiteY3" fmla="*/ 496388 h 496388"/>
              <a:gd name="connsiteX4" fmla="*/ 0 w 568234"/>
              <a:gd name="connsiteY4" fmla="*/ 111034 h 49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234" h="496388">
                <a:moveTo>
                  <a:pt x="0" y="111034"/>
                </a:moveTo>
                <a:lnTo>
                  <a:pt x="339634" y="0"/>
                </a:lnTo>
                <a:lnTo>
                  <a:pt x="568234" y="385354"/>
                </a:lnTo>
                <a:lnTo>
                  <a:pt x="182880" y="496388"/>
                </a:lnTo>
                <a:lnTo>
                  <a:pt x="0" y="111034"/>
                </a:lnTo>
                <a:close/>
              </a:path>
            </a:pathLst>
          </a:custGeom>
          <a:solidFill>
            <a:srgbClr val="FF0D0D">
              <a:alpha val="32000"/>
            </a:srgbClr>
          </a:solidFill>
          <a:ln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rostokąt 33"/>
          <p:cNvSpPr/>
          <p:nvPr/>
        </p:nvSpPr>
        <p:spPr>
          <a:xfrm>
            <a:off x="1115616" y="843558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SYTGT</a:t>
            </a:r>
            <a:r>
              <a:rPr lang="nb-NO" sz="1200" dirty="0" smtClean="0">
                <a:solidFill>
                  <a:schemeClr val="tx1"/>
                </a:solidFill>
              </a:rPr>
              <a:t>114</a:t>
            </a:r>
            <a:endParaRPr lang="pl-PL" sz="1200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>
            <a:stCxn id="68" idx="2"/>
          </p:cNvCxnSpPr>
          <p:nvPr/>
        </p:nvCxnSpPr>
        <p:spPr>
          <a:xfrm>
            <a:off x="1758558" y="1057872"/>
            <a:ext cx="1301274" cy="1513878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SYTGT114 </a:t>
            </a:r>
            <a:r>
              <a:rPr lang="en-US" dirty="0" err="1" smtClean="0"/>
              <a:t>Idlib</a:t>
            </a:r>
            <a:r>
              <a:rPr lang="en-US" dirty="0" smtClean="0"/>
              <a:t> Food factory</a:t>
            </a:r>
            <a:endParaRPr lang="en-US" dirty="0"/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283718"/>
            <a:ext cx="3419872" cy="273630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/>
              <a:t>Target </a:t>
            </a:r>
            <a:r>
              <a:rPr lang="nb-NO" sz="1200" dirty="0" err="1"/>
              <a:t>complex</a:t>
            </a:r>
            <a:r>
              <a:rPr lang="nb-NO" sz="1200" dirty="0"/>
              <a:t> </a:t>
            </a:r>
            <a:r>
              <a:rPr lang="nb-NO" sz="1200" dirty="0" err="1"/>
              <a:t>consist</a:t>
            </a:r>
            <a:r>
              <a:rPr lang="nb-NO" sz="1200" dirty="0"/>
              <a:t> </a:t>
            </a:r>
            <a:r>
              <a:rPr lang="nb-NO" sz="1200" dirty="0" err="1"/>
              <a:t>of</a:t>
            </a:r>
            <a:r>
              <a:rPr lang="nb-NO" sz="1200" dirty="0"/>
              <a:t> </a:t>
            </a:r>
            <a:r>
              <a:rPr lang="nb-NO" sz="1200" dirty="0" err="1" smtClean="0"/>
              <a:t>two</a:t>
            </a:r>
            <a:r>
              <a:rPr lang="nb-NO" sz="1200" dirty="0" smtClean="0"/>
              <a:t> </a:t>
            </a:r>
            <a:r>
              <a:rPr lang="nb-NO" sz="1200" dirty="0" err="1" smtClean="0"/>
              <a:t>production</a:t>
            </a:r>
            <a:r>
              <a:rPr lang="nb-NO" sz="1200" dirty="0" smtClean="0"/>
              <a:t> </a:t>
            </a:r>
            <a:r>
              <a:rPr lang="nb-NO" sz="1200" dirty="0" err="1" smtClean="0"/>
              <a:t>buildings</a:t>
            </a:r>
            <a:r>
              <a:rPr lang="nb-NO" sz="1200" dirty="0" smtClean="0"/>
              <a:t>.</a:t>
            </a:r>
          </a:p>
          <a:p>
            <a:endParaRPr lang="nb-NO" sz="1200" dirty="0"/>
          </a:p>
          <a:p>
            <a:r>
              <a:rPr lang="nb-NO" sz="1200" dirty="0" smtClean="0"/>
              <a:t>VID </a:t>
            </a:r>
            <a:r>
              <a:rPr lang="nb-NO" sz="1200" dirty="0" err="1"/>
              <a:t>assess</a:t>
            </a:r>
            <a:r>
              <a:rPr lang="nb-NO" sz="1200" dirty="0"/>
              <a:t> </a:t>
            </a:r>
            <a:r>
              <a:rPr lang="nb-NO" sz="1200" dirty="0" err="1"/>
              <a:t>no</a:t>
            </a:r>
            <a:r>
              <a:rPr lang="nb-NO" sz="1200" dirty="0"/>
              <a:t> </a:t>
            </a:r>
            <a:r>
              <a:rPr lang="nb-NO" sz="1200" dirty="0" err="1"/>
              <a:t>organic</a:t>
            </a:r>
            <a:r>
              <a:rPr lang="nb-NO" sz="1200" dirty="0"/>
              <a:t> </a:t>
            </a:r>
            <a:r>
              <a:rPr lang="nb-NO" sz="1200" dirty="0" err="1"/>
              <a:t>self-defense</a:t>
            </a:r>
            <a:r>
              <a:rPr lang="nb-NO" sz="1200" dirty="0"/>
              <a:t> at </a:t>
            </a:r>
            <a:r>
              <a:rPr lang="nb-NO" sz="1200" dirty="0" err="1"/>
              <a:t>this</a:t>
            </a:r>
            <a:r>
              <a:rPr lang="nb-NO" sz="1200" dirty="0"/>
              <a:t> </a:t>
            </a:r>
            <a:r>
              <a:rPr lang="nb-NO" sz="1200" dirty="0" smtClean="0"/>
              <a:t>location </a:t>
            </a:r>
            <a:r>
              <a:rPr lang="nb-NO" sz="1200" dirty="0" err="1" smtClean="0"/>
              <a:t>however</a:t>
            </a:r>
            <a:r>
              <a:rPr lang="nb-NO" sz="1200" dirty="0" smtClean="0"/>
              <a:t> </a:t>
            </a:r>
            <a:r>
              <a:rPr lang="nb-NO" sz="1200" dirty="0" smtClean="0"/>
              <a:t>target </a:t>
            </a:r>
            <a:r>
              <a:rPr lang="nb-NO" sz="1200" dirty="0" err="1" smtClean="0"/>
              <a:t>likely</a:t>
            </a:r>
            <a:r>
              <a:rPr lang="nb-NO" sz="1200" dirty="0" smtClean="0"/>
              <a:t> </a:t>
            </a:r>
            <a:r>
              <a:rPr lang="nb-NO" sz="1200" dirty="0" err="1" smtClean="0"/>
              <a:t>protected</a:t>
            </a:r>
            <a:r>
              <a:rPr lang="nb-NO" sz="1200" dirty="0" smtClean="0"/>
              <a:t> by </a:t>
            </a:r>
            <a:r>
              <a:rPr lang="nb-NO" sz="1200" dirty="0" err="1" smtClean="0"/>
              <a:t>Syrian</a:t>
            </a:r>
            <a:r>
              <a:rPr lang="nb-NO" sz="1200" dirty="0" smtClean="0"/>
              <a:t> </a:t>
            </a:r>
            <a:r>
              <a:rPr lang="nb-NO" sz="1200" dirty="0" err="1" smtClean="0"/>
              <a:t>Army</a:t>
            </a:r>
            <a:r>
              <a:rPr lang="nb-NO" sz="1200" dirty="0" smtClean="0"/>
              <a:t> </a:t>
            </a:r>
            <a:r>
              <a:rPr lang="nb-NO" sz="1200" dirty="0" err="1" smtClean="0"/>
              <a:t>units</a:t>
            </a:r>
            <a:r>
              <a:rPr lang="nb-NO" sz="1200" dirty="0" smtClean="0"/>
              <a:t> in general </a:t>
            </a:r>
            <a:r>
              <a:rPr lang="nb-NO" sz="1200" dirty="0" err="1" smtClean="0"/>
              <a:t>defenses</a:t>
            </a:r>
            <a:r>
              <a:rPr lang="nb-NO" sz="1200" dirty="0" smtClean="0"/>
              <a:t> </a:t>
            </a:r>
            <a:r>
              <a:rPr lang="nb-NO" sz="1200" dirty="0" err="1" smtClean="0"/>
              <a:t>of</a:t>
            </a:r>
            <a:r>
              <a:rPr lang="nb-NO" sz="1200" dirty="0" smtClean="0"/>
              <a:t> </a:t>
            </a:r>
            <a:r>
              <a:rPr lang="nb-NO" sz="1200" dirty="0" err="1" smtClean="0"/>
              <a:t>Idlib</a:t>
            </a:r>
            <a:r>
              <a:rPr lang="nb-NO" sz="1200" dirty="0" smtClean="0"/>
              <a:t>.</a:t>
            </a:r>
            <a:endParaRPr lang="nb-NO" sz="1200" dirty="0" smtClean="0"/>
          </a:p>
          <a:p>
            <a:endParaRPr lang="nb-NO" sz="1200" dirty="0"/>
          </a:p>
          <a:p>
            <a:endParaRPr lang="nb-NO" sz="1200" dirty="0"/>
          </a:p>
          <a:p>
            <a:pPr algn="ctr"/>
            <a:endParaRPr lang="pl-PL" sz="1100" dirty="0"/>
          </a:p>
          <a:p>
            <a:pPr algn="ctr"/>
            <a:endParaRPr lang="en-GB" sz="1100" dirty="0"/>
          </a:p>
          <a:p>
            <a:pPr algn="ctr"/>
            <a:endParaRPr lang="en-GB" sz="1100" dirty="0"/>
          </a:p>
          <a:p>
            <a:pPr algn="ctr"/>
            <a:endParaRPr lang="pl-PL" sz="1100" dirty="0"/>
          </a:p>
          <a:p>
            <a:endParaRPr lang="nb-NO" sz="1100" dirty="0"/>
          </a:p>
          <a:p>
            <a:endParaRPr lang="nb-NO" sz="1100" dirty="0"/>
          </a:p>
        </p:txBody>
      </p:sp>
      <p:sp>
        <p:nvSpPr>
          <p:cNvPr id="33" name="Frihåndsform 32"/>
          <p:cNvSpPr/>
          <p:nvPr/>
        </p:nvSpPr>
        <p:spPr>
          <a:xfrm>
            <a:off x="3002691" y="2579183"/>
            <a:ext cx="171419" cy="160299"/>
          </a:xfrm>
          <a:custGeom>
            <a:avLst/>
            <a:gdLst>
              <a:gd name="connsiteX0" fmla="*/ 191068 w 812041"/>
              <a:gd name="connsiteY0" fmla="*/ 0 h 1508077"/>
              <a:gd name="connsiteX1" fmla="*/ 812041 w 812041"/>
              <a:gd name="connsiteY1" fmla="*/ 156949 h 1508077"/>
              <a:gd name="connsiteX2" fmla="*/ 470847 w 812041"/>
              <a:gd name="connsiteY2" fmla="*/ 1508077 h 1508077"/>
              <a:gd name="connsiteX3" fmla="*/ 102358 w 812041"/>
              <a:gd name="connsiteY3" fmla="*/ 1412543 h 1508077"/>
              <a:gd name="connsiteX4" fmla="*/ 252483 w 812041"/>
              <a:gd name="connsiteY4" fmla="*/ 873457 h 1508077"/>
              <a:gd name="connsiteX5" fmla="*/ 0 w 812041"/>
              <a:gd name="connsiteY5" fmla="*/ 818866 h 1508077"/>
              <a:gd name="connsiteX6" fmla="*/ 191068 w 812041"/>
              <a:gd name="connsiteY6" fmla="*/ 0 h 1508077"/>
              <a:gd name="connsiteX0" fmla="*/ 191068 w 812041"/>
              <a:gd name="connsiteY0" fmla="*/ 0 h 1508077"/>
              <a:gd name="connsiteX1" fmla="*/ 812041 w 812041"/>
              <a:gd name="connsiteY1" fmla="*/ 156949 h 1508077"/>
              <a:gd name="connsiteX2" fmla="*/ 470847 w 812041"/>
              <a:gd name="connsiteY2" fmla="*/ 1508077 h 1508077"/>
              <a:gd name="connsiteX3" fmla="*/ 252483 w 812041"/>
              <a:gd name="connsiteY3" fmla="*/ 873457 h 1508077"/>
              <a:gd name="connsiteX4" fmla="*/ 0 w 812041"/>
              <a:gd name="connsiteY4" fmla="*/ 818866 h 1508077"/>
              <a:gd name="connsiteX5" fmla="*/ 191068 w 812041"/>
              <a:gd name="connsiteY5" fmla="*/ 0 h 1508077"/>
              <a:gd name="connsiteX0" fmla="*/ 191068 w 812041"/>
              <a:gd name="connsiteY0" fmla="*/ 0 h 873457"/>
              <a:gd name="connsiteX1" fmla="*/ 812041 w 812041"/>
              <a:gd name="connsiteY1" fmla="*/ 156949 h 873457"/>
              <a:gd name="connsiteX2" fmla="*/ 252483 w 812041"/>
              <a:gd name="connsiteY2" fmla="*/ 873457 h 873457"/>
              <a:gd name="connsiteX3" fmla="*/ 0 w 812041"/>
              <a:gd name="connsiteY3" fmla="*/ 818866 h 873457"/>
              <a:gd name="connsiteX4" fmla="*/ 191068 w 812041"/>
              <a:gd name="connsiteY4" fmla="*/ 0 h 873457"/>
              <a:gd name="connsiteX0" fmla="*/ 360040 w 812041"/>
              <a:gd name="connsiteY0" fmla="*/ 220070 h 716509"/>
              <a:gd name="connsiteX1" fmla="*/ 812041 w 812041"/>
              <a:gd name="connsiteY1" fmla="*/ 1 h 716509"/>
              <a:gd name="connsiteX2" fmla="*/ 252483 w 812041"/>
              <a:gd name="connsiteY2" fmla="*/ 716509 h 716509"/>
              <a:gd name="connsiteX3" fmla="*/ 0 w 812041"/>
              <a:gd name="connsiteY3" fmla="*/ 661918 h 716509"/>
              <a:gd name="connsiteX4" fmla="*/ 360040 w 812041"/>
              <a:gd name="connsiteY4" fmla="*/ 220070 h 716509"/>
              <a:gd name="connsiteX0" fmla="*/ 360040 w 812041"/>
              <a:gd name="connsiteY0" fmla="*/ 220068 h 661917"/>
              <a:gd name="connsiteX1" fmla="*/ 812041 w 812041"/>
              <a:gd name="connsiteY1" fmla="*/ -1 h 661917"/>
              <a:gd name="connsiteX2" fmla="*/ 432048 w 812041"/>
              <a:gd name="connsiteY2" fmla="*/ 597087 h 661917"/>
              <a:gd name="connsiteX3" fmla="*/ 0 w 812041"/>
              <a:gd name="connsiteY3" fmla="*/ 661916 h 661917"/>
              <a:gd name="connsiteX4" fmla="*/ 360040 w 812041"/>
              <a:gd name="connsiteY4" fmla="*/ 220068 h 661917"/>
              <a:gd name="connsiteX0" fmla="*/ 360040 w 504056"/>
              <a:gd name="connsiteY0" fmla="*/ 0 h 441848"/>
              <a:gd name="connsiteX1" fmla="*/ 504056 w 504056"/>
              <a:gd name="connsiteY1" fmla="*/ 0 h 441848"/>
              <a:gd name="connsiteX2" fmla="*/ 432048 w 504056"/>
              <a:gd name="connsiteY2" fmla="*/ 377019 h 441848"/>
              <a:gd name="connsiteX3" fmla="*/ 0 w 504056"/>
              <a:gd name="connsiteY3" fmla="*/ 441848 h 441848"/>
              <a:gd name="connsiteX4" fmla="*/ 360040 w 504056"/>
              <a:gd name="connsiteY4" fmla="*/ 0 h 441848"/>
              <a:gd name="connsiteX0" fmla="*/ 72008 w 216024"/>
              <a:gd name="connsiteY0" fmla="*/ 0 h 377018"/>
              <a:gd name="connsiteX1" fmla="*/ 216024 w 216024"/>
              <a:gd name="connsiteY1" fmla="*/ 0 h 377018"/>
              <a:gd name="connsiteX2" fmla="*/ 144016 w 216024"/>
              <a:gd name="connsiteY2" fmla="*/ 377019 h 377018"/>
              <a:gd name="connsiteX3" fmla="*/ 0 w 216024"/>
              <a:gd name="connsiteY3" fmla="*/ 251348 h 377018"/>
              <a:gd name="connsiteX4" fmla="*/ 72008 w 216024"/>
              <a:gd name="connsiteY4" fmla="*/ 0 h 377018"/>
              <a:gd name="connsiteX0" fmla="*/ 72008 w 216024"/>
              <a:gd name="connsiteY0" fmla="*/ 0 h 318688"/>
              <a:gd name="connsiteX1" fmla="*/ 216024 w 216024"/>
              <a:gd name="connsiteY1" fmla="*/ 0 h 318688"/>
              <a:gd name="connsiteX2" fmla="*/ 134517 w 216024"/>
              <a:gd name="connsiteY2" fmla="*/ 318688 h 318688"/>
              <a:gd name="connsiteX3" fmla="*/ 0 w 216024"/>
              <a:gd name="connsiteY3" fmla="*/ 251348 h 318688"/>
              <a:gd name="connsiteX4" fmla="*/ 72008 w 216024"/>
              <a:gd name="connsiteY4" fmla="*/ 0 h 318688"/>
              <a:gd name="connsiteX0" fmla="*/ 72008 w 197439"/>
              <a:gd name="connsiteY0" fmla="*/ 0 h 318688"/>
              <a:gd name="connsiteX1" fmla="*/ 197439 w 197439"/>
              <a:gd name="connsiteY1" fmla="*/ 51899 h 318688"/>
              <a:gd name="connsiteX2" fmla="*/ 134517 w 197439"/>
              <a:gd name="connsiteY2" fmla="*/ 318688 h 318688"/>
              <a:gd name="connsiteX3" fmla="*/ 0 w 197439"/>
              <a:gd name="connsiteY3" fmla="*/ 251348 h 318688"/>
              <a:gd name="connsiteX4" fmla="*/ 72008 w 197439"/>
              <a:gd name="connsiteY4" fmla="*/ 0 h 318688"/>
              <a:gd name="connsiteX0" fmla="*/ 53423 w 197439"/>
              <a:gd name="connsiteY0" fmla="*/ 0 h 305714"/>
              <a:gd name="connsiteX1" fmla="*/ 197439 w 197439"/>
              <a:gd name="connsiteY1" fmla="*/ 38925 h 305714"/>
              <a:gd name="connsiteX2" fmla="*/ 134517 w 197439"/>
              <a:gd name="connsiteY2" fmla="*/ 305714 h 305714"/>
              <a:gd name="connsiteX3" fmla="*/ 0 w 197439"/>
              <a:gd name="connsiteY3" fmla="*/ 238374 h 305714"/>
              <a:gd name="connsiteX4" fmla="*/ 53423 w 197439"/>
              <a:gd name="connsiteY4" fmla="*/ 0 h 305714"/>
              <a:gd name="connsiteX0" fmla="*/ 53423 w 186287"/>
              <a:gd name="connsiteY0" fmla="*/ 0 h 305714"/>
              <a:gd name="connsiteX1" fmla="*/ 186287 w 186287"/>
              <a:gd name="connsiteY1" fmla="*/ 45412 h 305714"/>
              <a:gd name="connsiteX2" fmla="*/ 134517 w 186287"/>
              <a:gd name="connsiteY2" fmla="*/ 305714 h 305714"/>
              <a:gd name="connsiteX3" fmla="*/ 0 w 186287"/>
              <a:gd name="connsiteY3" fmla="*/ 238374 h 305714"/>
              <a:gd name="connsiteX4" fmla="*/ 53423 w 186287"/>
              <a:gd name="connsiteY4" fmla="*/ 0 h 305714"/>
              <a:gd name="connsiteX0" fmla="*/ 53423 w 186287"/>
              <a:gd name="connsiteY0" fmla="*/ 0 h 279765"/>
              <a:gd name="connsiteX1" fmla="*/ 186287 w 186287"/>
              <a:gd name="connsiteY1" fmla="*/ 45412 h 279765"/>
              <a:gd name="connsiteX2" fmla="*/ 134517 w 186287"/>
              <a:gd name="connsiteY2" fmla="*/ 279765 h 279765"/>
              <a:gd name="connsiteX3" fmla="*/ 0 w 186287"/>
              <a:gd name="connsiteY3" fmla="*/ 238374 h 279765"/>
              <a:gd name="connsiteX4" fmla="*/ 53423 w 186287"/>
              <a:gd name="connsiteY4" fmla="*/ 0 h 279765"/>
              <a:gd name="connsiteX0" fmla="*/ 38555 w 171419"/>
              <a:gd name="connsiteY0" fmla="*/ 0 h 279765"/>
              <a:gd name="connsiteX1" fmla="*/ 171419 w 171419"/>
              <a:gd name="connsiteY1" fmla="*/ 45412 h 279765"/>
              <a:gd name="connsiteX2" fmla="*/ 119649 w 171419"/>
              <a:gd name="connsiteY2" fmla="*/ 279765 h 279765"/>
              <a:gd name="connsiteX3" fmla="*/ 0 w 171419"/>
              <a:gd name="connsiteY3" fmla="*/ 238374 h 279765"/>
              <a:gd name="connsiteX4" fmla="*/ 38555 w 171419"/>
              <a:gd name="connsiteY4" fmla="*/ 0 h 279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19" h="279765">
                <a:moveTo>
                  <a:pt x="38555" y="0"/>
                </a:moveTo>
                <a:lnTo>
                  <a:pt x="171419" y="45412"/>
                </a:lnTo>
                <a:lnTo>
                  <a:pt x="119649" y="279765"/>
                </a:lnTo>
                <a:lnTo>
                  <a:pt x="0" y="238374"/>
                </a:lnTo>
                <a:lnTo>
                  <a:pt x="38555" y="0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Pil opp 35"/>
          <p:cNvSpPr/>
          <p:nvPr/>
        </p:nvSpPr>
        <p:spPr>
          <a:xfrm>
            <a:off x="5220072" y="915566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59" y="1059582"/>
            <a:ext cx="4444443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2" descr="C:\Users\HARDC\Saved Games\DCS.openbeta\ScreenShots\Screen_200824_212755.png">
            <a:extLst>
              <a:ext uri="{FF2B5EF4-FFF2-40B4-BE49-F238E27FC236}">
                <a16:creationId xmlns="" xmlns:a16="http://schemas.microsoft.com/office/drawing/2014/main" id="{00EE4CA1-3751-4688-AA6F-2F0555697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l="18066" t="16894" r="16015" b="9862"/>
          <a:stretch>
            <a:fillRect/>
          </a:stretch>
        </p:blipFill>
        <p:spPr bwMode="auto">
          <a:xfrm>
            <a:off x="5760168" y="795096"/>
            <a:ext cx="3348335" cy="2047429"/>
          </a:xfrm>
          <a:prstGeom prst="rect">
            <a:avLst/>
          </a:prstGeom>
          <a:noFill/>
        </p:spPr>
      </p:pic>
      <p:grpSp>
        <p:nvGrpSpPr>
          <p:cNvPr id="3" name="Group 88"/>
          <p:cNvGrpSpPr/>
          <p:nvPr/>
        </p:nvGrpSpPr>
        <p:grpSpPr>
          <a:xfrm>
            <a:off x="7727123" y="1089409"/>
            <a:ext cx="681074" cy="307777"/>
            <a:chOff x="7702252" y="1851670"/>
            <a:chExt cx="681074" cy="307777"/>
          </a:xfrm>
        </p:grpSpPr>
        <p:sp>
          <p:nvSpPr>
            <p:cNvPr id="4" name="Stjerne med 4 tagger 3"/>
            <p:cNvSpPr/>
            <p:nvPr/>
          </p:nvSpPr>
          <p:spPr>
            <a:xfrm>
              <a:off x="7702252" y="1946538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" name="TekstSylinder 4"/>
            <p:cNvSpPr txBox="1"/>
            <p:nvPr/>
          </p:nvSpPr>
          <p:spPr>
            <a:xfrm>
              <a:off x="7740352" y="1851670"/>
              <a:ext cx="642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solidFill>
                    <a:srgbClr val="FF0000"/>
                  </a:solidFill>
                  <a:latin typeface="Arial Black" pitchFamily="34" charset="0"/>
                </a:rPr>
                <a:t>114</a:t>
              </a:r>
              <a:endParaRPr lang="en-US" sz="14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</p:grpSp>
      <p:grpSp>
        <p:nvGrpSpPr>
          <p:cNvPr id="6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9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 algn="ctr"/>
            <a:r>
              <a:rPr lang="en-GB" sz="1200" dirty="0"/>
              <a:t>Residential areas </a:t>
            </a:r>
            <a:r>
              <a:rPr lang="en-GB" sz="1200" dirty="0" smtClean="0"/>
              <a:t>to the south. Civilian </a:t>
            </a:r>
            <a:r>
              <a:rPr lang="en-GB" sz="1200" dirty="0"/>
              <a:t>industrial buildings in immediate vicinity.  </a:t>
            </a:r>
            <a:endParaRPr lang="pl-PL" sz="1200" dirty="0"/>
          </a:p>
        </p:txBody>
      </p:sp>
      <p:sp>
        <p:nvSpPr>
          <p:cNvPr id="61" name="Freeform 60"/>
          <p:cNvSpPr/>
          <p:nvPr/>
        </p:nvSpPr>
        <p:spPr>
          <a:xfrm rot="17631930">
            <a:off x="1668136" y="-705417"/>
            <a:ext cx="253419" cy="270988"/>
          </a:xfrm>
          <a:custGeom>
            <a:avLst/>
            <a:gdLst>
              <a:gd name="connsiteX0" fmla="*/ 0 w 568234"/>
              <a:gd name="connsiteY0" fmla="*/ 111034 h 496388"/>
              <a:gd name="connsiteX1" fmla="*/ 339634 w 568234"/>
              <a:gd name="connsiteY1" fmla="*/ 0 h 496388"/>
              <a:gd name="connsiteX2" fmla="*/ 568234 w 568234"/>
              <a:gd name="connsiteY2" fmla="*/ 385354 h 496388"/>
              <a:gd name="connsiteX3" fmla="*/ 182880 w 568234"/>
              <a:gd name="connsiteY3" fmla="*/ 496388 h 496388"/>
              <a:gd name="connsiteX4" fmla="*/ 0 w 568234"/>
              <a:gd name="connsiteY4" fmla="*/ 111034 h 49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234" h="496388">
                <a:moveTo>
                  <a:pt x="0" y="111034"/>
                </a:moveTo>
                <a:lnTo>
                  <a:pt x="339634" y="0"/>
                </a:lnTo>
                <a:lnTo>
                  <a:pt x="568234" y="385354"/>
                </a:lnTo>
                <a:lnTo>
                  <a:pt x="182880" y="496388"/>
                </a:lnTo>
                <a:lnTo>
                  <a:pt x="0" y="111034"/>
                </a:lnTo>
                <a:close/>
              </a:path>
            </a:pathLst>
          </a:custGeom>
          <a:solidFill>
            <a:srgbClr val="FF0D0D">
              <a:alpha val="32000"/>
            </a:srgbClr>
          </a:solidFill>
          <a:ln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 rot="20496590">
            <a:off x="2297547" y="-754973"/>
            <a:ext cx="406734" cy="254769"/>
          </a:xfrm>
          <a:custGeom>
            <a:avLst/>
            <a:gdLst>
              <a:gd name="connsiteX0" fmla="*/ 0 w 568234"/>
              <a:gd name="connsiteY0" fmla="*/ 111034 h 496388"/>
              <a:gd name="connsiteX1" fmla="*/ 339634 w 568234"/>
              <a:gd name="connsiteY1" fmla="*/ 0 h 496388"/>
              <a:gd name="connsiteX2" fmla="*/ 568234 w 568234"/>
              <a:gd name="connsiteY2" fmla="*/ 385354 h 496388"/>
              <a:gd name="connsiteX3" fmla="*/ 182880 w 568234"/>
              <a:gd name="connsiteY3" fmla="*/ 496388 h 496388"/>
              <a:gd name="connsiteX4" fmla="*/ 0 w 568234"/>
              <a:gd name="connsiteY4" fmla="*/ 111034 h 49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234" h="496388">
                <a:moveTo>
                  <a:pt x="0" y="111034"/>
                </a:moveTo>
                <a:lnTo>
                  <a:pt x="339634" y="0"/>
                </a:lnTo>
                <a:lnTo>
                  <a:pt x="568234" y="385354"/>
                </a:lnTo>
                <a:lnTo>
                  <a:pt x="182880" y="496388"/>
                </a:lnTo>
                <a:lnTo>
                  <a:pt x="0" y="111034"/>
                </a:lnTo>
                <a:close/>
              </a:path>
            </a:pathLst>
          </a:custGeom>
          <a:solidFill>
            <a:srgbClr val="FF0D0D">
              <a:alpha val="32000"/>
            </a:srgbClr>
          </a:solidFill>
          <a:ln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rostokąt 33"/>
          <p:cNvSpPr/>
          <p:nvPr/>
        </p:nvSpPr>
        <p:spPr>
          <a:xfrm>
            <a:off x="1115616" y="843558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SYTGT</a:t>
            </a:r>
            <a:r>
              <a:rPr lang="nb-NO" sz="1200" dirty="0" smtClean="0">
                <a:solidFill>
                  <a:schemeClr val="tx1"/>
                </a:solidFill>
              </a:rPr>
              <a:t>114</a:t>
            </a:r>
            <a:endParaRPr lang="pl-PL" sz="1200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>
            <a:stCxn id="68" idx="2"/>
          </p:cNvCxnSpPr>
          <p:nvPr/>
        </p:nvCxnSpPr>
        <p:spPr>
          <a:xfrm>
            <a:off x="1758558" y="1057872"/>
            <a:ext cx="1013242" cy="2377974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SYTGT114 </a:t>
            </a:r>
            <a:r>
              <a:rPr lang="en-US" dirty="0" err="1" smtClean="0"/>
              <a:t>Idlib</a:t>
            </a:r>
            <a:r>
              <a:rPr lang="en-US" dirty="0" smtClean="0"/>
              <a:t> Food factory</a:t>
            </a:r>
            <a:endParaRPr lang="en-US" dirty="0"/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283718"/>
            <a:ext cx="3419872" cy="273630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/>
              <a:t>Target </a:t>
            </a:r>
            <a:r>
              <a:rPr lang="nb-NO" sz="1200" dirty="0" err="1"/>
              <a:t>complex</a:t>
            </a:r>
            <a:r>
              <a:rPr lang="nb-NO" sz="1200" dirty="0"/>
              <a:t> </a:t>
            </a:r>
            <a:r>
              <a:rPr lang="nb-NO" sz="1200" dirty="0" err="1"/>
              <a:t>consist</a:t>
            </a:r>
            <a:r>
              <a:rPr lang="nb-NO" sz="1200" dirty="0"/>
              <a:t> </a:t>
            </a:r>
            <a:r>
              <a:rPr lang="nb-NO" sz="1200" dirty="0" err="1"/>
              <a:t>of</a:t>
            </a:r>
            <a:r>
              <a:rPr lang="nb-NO" sz="1200" dirty="0"/>
              <a:t> a </a:t>
            </a:r>
            <a:r>
              <a:rPr lang="nb-NO" sz="1200" dirty="0" err="1" smtClean="0"/>
              <a:t>two</a:t>
            </a:r>
            <a:r>
              <a:rPr lang="nb-NO" sz="1200" dirty="0" smtClean="0"/>
              <a:t> </a:t>
            </a:r>
            <a:r>
              <a:rPr lang="nb-NO" sz="1200" dirty="0" err="1" smtClean="0"/>
              <a:t>production</a:t>
            </a:r>
            <a:r>
              <a:rPr lang="nb-NO" sz="1200" dirty="0" smtClean="0"/>
              <a:t> </a:t>
            </a:r>
            <a:r>
              <a:rPr lang="nb-NO" sz="1200" dirty="0" err="1" smtClean="0"/>
              <a:t>buildings</a:t>
            </a:r>
            <a:r>
              <a:rPr lang="nb-NO" sz="1200" dirty="0" smtClean="0"/>
              <a:t>.</a:t>
            </a:r>
          </a:p>
          <a:p>
            <a:endParaRPr lang="nb-NO" sz="1200" dirty="0" smtClean="0"/>
          </a:p>
          <a:p>
            <a:r>
              <a:rPr lang="en-US" sz="1100" dirty="0" smtClean="0"/>
              <a:t>SYTGT114</a:t>
            </a:r>
            <a:r>
              <a:rPr lang="pl-PL" sz="1100" b="1" dirty="0" smtClean="0"/>
              <a:t>A </a:t>
            </a:r>
            <a:r>
              <a:rPr lang="pl-PL" sz="1200" dirty="0" smtClean="0"/>
              <a:t>– </a:t>
            </a:r>
            <a:r>
              <a:rPr lang="en-GB" sz="1200" dirty="0" smtClean="0"/>
              <a:t>Production Building</a:t>
            </a:r>
            <a:endParaRPr lang="pl-PL" sz="1200" dirty="0" smtClean="0"/>
          </a:p>
          <a:p>
            <a:r>
              <a:rPr lang="en-GB" sz="1050" dirty="0" smtClean="0"/>
              <a:t>N38 55.942 E036 38.723</a:t>
            </a:r>
            <a:r>
              <a:rPr lang="nb-NO" sz="1100" dirty="0" smtClean="0"/>
              <a:t>/1338ft </a:t>
            </a:r>
            <a:r>
              <a:rPr lang="pl-PL" sz="1100" dirty="0" smtClean="0"/>
              <a:t>/</a:t>
            </a:r>
            <a:r>
              <a:rPr lang="nb-NO" sz="1100" dirty="0" smtClean="0"/>
              <a:t> (1x1000 Ibs bomb)</a:t>
            </a:r>
          </a:p>
          <a:p>
            <a:endParaRPr lang="nb-NO" sz="1100" dirty="0" smtClean="0"/>
          </a:p>
          <a:p>
            <a:r>
              <a:rPr lang="en-US" sz="1100" dirty="0" smtClean="0"/>
              <a:t>SYTGT114</a:t>
            </a:r>
            <a:r>
              <a:rPr lang="nb-NO" sz="1100" b="1" dirty="0" smtClean="0"/>
              <a:t>B</a:t>
            </a:r>
            <a:r>
              <a:rPr lang="pl-PL" sz="1100" b="1" dirty="0" smtClean="0"/>
              <a:t> </a:t>
            </a:r>
            <a:r>
              <a:rPr lang="pl-PL" sz="1200" dirty="0" smtClean="0"/>
              <a:t>– </a:t>
            </a:r>
            <a:r>
              <a:rPr lang="en-GB" sz="1200" dirty="0" smtClean="0"/>
              <a:t>Production Building</a:t>
            </a:r>
            <a:endParaRPr lang="pl-PL" sz="1200" dirty="0" smtClean="0"/>
          </a:p>
          <a:p>
            <a:r>
              <a:rPr lang="en-GB" sz="1050" dirty="0" smtClean="0"/>
              <a:t>N35 55.941 E036 38.747</a:t>
            </a:r>
            <a:r>
              <a:rPr lang="nb-NO" sz="1100" dirty="0" smtClean="0"/>
              <a:t>/1340ft </a:t>
            </a:r>
            <a:r>
              <a:rPr lang="pl-PL" sz="1100" dirty="0" smtClean="0"/>
              <a:t>/</a:t>
            </a:r>
            <a:r>
              <a:rPr lang="nb-NO" sz="1100" dirty="0" smtClean="0"/>
              <a:t> (1x1000 Ibs bomb)</a:t>
            </a:r>
            <a:endParaRPr lang="pl-PL" sz="1100" dirty="0" smtClean="0"/>
          </a:p>
          <a:p>
            <a:endParaRPr lang="pl-PL" sz="1100" dirty="0" smtClean="0"/>
          </a:p>
          <a:p>
            <a:endParaRPr lang="pl-PL" sz="1100" dirty="0"/>
          </a:p>
          <a:p>
            <a:pPr algn="ctr"/>
            <a:endParaRPr lang="en-GB" sz="1100" dirty="0"/>
          </a:p>
          <a:p>
            <a:pPr algn="ctr"/>
            <a:endParaRPr lang="en-GB" sz="1100" dirty="0"/>
          </a:p>
          <a:p>
            <a:pPr algn="ctr"/>
            <a:endParaRPr lang="pl-PL" sz="1100" dirty="0"/>
          </a:p>
          <a:p>
            <a:endParaRPr lang="nb-NO" sz="1100" dirty="0"/>
          </a:p>
          <a:p>
            <a:endParaRPr lang="nb-NO" sz="1100" dirty="0"/>
          </a:p>
        </p:txBody>
      </p:sp>
      <p:sp>
        <p:nvSpPr>
          <p:cNvPr id="36" name="Pil opp 35"/>
          <p:cNvSpPr/>
          <p:nvPr/>
        </p:nvSpPr>
        <p:spPr>
          <a:xfrm>
            <a:off x="4644008" y="120359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grpSp>
        <p:nvGrpSpPr>
          <p:cNvPr id="32" name="Gruppe 11"/>
          <p:cNvGrpSpPr/>
          <p:nvPr/>
        </p:nvGrpSpPr>
        <p:grpSpPr>
          <a:xfrm>
            <a:off x="2249524" y="3559662"/>
            <a:ext cx="571503" cy="246221"/>
            <a:chOff x="6743499" y="2676645"/>
            <a:chExt cx="571503" cy="246221"/>
          </a:xfrm>
        </p:grpSpPr>
        <p:sp>
          <p:nvSpPr>
            <p:cNvPr id="35" name="TekstSylinder 12"/>
            <p:cNvSpPr txBox="1"/>
            <p:nvPr/>
          </p:nvSpPr>
          <p:spPr>
            <a:xfrm>
              <a:off x="6743499" y="2676645"/>
              <a:ext cx="571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A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37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38" name="Gruppe 11"/>
          <p:cNvGrpSpPr/>
          <p:nvPr/>
        </p:nvGrpSpPr>
        <p:grpSpPr>
          <a:xfrm>
            <a:off x="2643152" y="3577882"/>
            <a:ext cx="571503" cy="246221"/>
            <a:chOff x="7015463" y="2665409"/>
            <a:chExt cx="571503" cy="246221"/>
          </a:xfrm>
        </p:grpSpPr>
        <p:sp>
          <p:nvSpPr>
            <p:cNvPr id="39" name="TekstSylinder 12"/>
            <p:cNvSpPr txBox="1"/>
            <p:nvPr/>
          </p:nvSpPr>
          <p:spPr>
            <a:xfrm>
              <a:off x="7015463" y="2665409"/>
              <a:ext cx="571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 smtClean="0">
                  <a:solidFill>
                    <a:srgbClr val="FF0000"/>
                  </a:solidFill>
                  <a:latin typeface="Arial Black" pitchFamily="34" charset="0"/>
                </a:rPr>
                <a:t>B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40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41" name="Frihåndsform 40"/>
          <p:cNvSpPr/>
          <p:nvPr/>
        </p:nvSpPr>
        <p:spPr>
          <a:xfrm>
            <a:off x="2559377" y="3478491"/>
            <a:ext cx="329939" cy="443060"/>
          </a:xfrm>
          <a:custGeom>
            <a:avLst/>
            <a:gdLst>
              <a:gd name="connsiteX0" fmla="*/ 191068 w 812041"/>
              <a:gd name="connsiteY0" fmla="*/ 0 h 1508077"/>
              <a:gd name="connsiteX1" fmla="*/ 812041 w 812041"/>
              <a:gd name="connsiteY1" fmla="*/ 156949 h 1508077"/>
              <a:gd name="connsiteX2" fmla="*/ 470847 w 812041"/>
              <a:gd name="connsiteY2" fmla="*/ 1508077 h 1508077"/>
              <a:gd name="connsiteX3" fmla="*/ 102358 w 812041"/>
              <a:gd name="connsiteY3" fmla="*/ 1412543 h 1508077"/>
              <a:gd name="connsiteX4" fmla="*/ 252483 w 812041"/>
              <a:gd name="connsiteY4" fmla="*/ 873457 h 1508077"/>
              <a:gd name="connsiteX5" fmla="*/ 0 w 812041"/>
              <a:gd name="connsiteY5" fmla="*/ 818866 h 1508077"/>
              <a:gd name="connsiteX6" fmla="*/ 191068 w 812041"/>
              <a:gd name="connsiteY6" fmla="*/ 0 h 1508077"/>
              <a:gd name="connsiteX0" fmla="*/ 191068 w 812041"/>
              <a:gd name="connsiteY0" fmla="*/ 0 h 1508077"/>
              <a:gd name="connsiteX1" fmla="*/ 812041 w 812041"/>
              <a:gd name="connsiteY1" fmla="*/ 156949 h 1508077"/>
              <a:gd name="connsiteX2" fmla="*/ 470847 w 812041"/>
              <a:gd name="connsiteY2" fmla="*/ 1508077 h 1508077"/>
              <a:gd name="connsiteX3" fmla="*/ 252483 w 812041"/>
              <a:gd name="connsiteY3" fmla="*/ 873457 h 1508077"/>
              <a:gd name="connsiteX4" fmla="*/ 0 w 812041"/>
              <a:gd name="connsiteY4" fmla="*/ 818866 h 1508077"/>
              <a:gd name="connsiteX5" fmla="*/ 191068 w 812041"/>
              <a:gd name="connsiteY5" fmla="*/ 0 h 1508077"/>
              <a:gd name="connsiteX0" fmla="*/ 191068 w 812041"/>
              <a:gd name="connsiteY0" fmla="*/ 0 h 873457"/>
              <a:gd name="connsiteX1" fmla="*/ 812041 w 812041"/>
              <a:gd name="connsiteY1" fmla="*/ 156949 h 873457"/>
              <a:gd name="connsiteX2" fmla="*/ 252483 w 812041"/>
              <a:gd name="connsiteY2" fmla="*/ 873457 h 873457"/>
              <a:gd name="connsiteX3" fmla="*/ 0 w 812041"/>
              <a:gd name="connsiteY3" fmla="*/ 818866 h 873457"/>
              <a:gd name="connsiteX4" fmla="*/ 191068 w 812041"/>
              <a:gd name="connsiteY4" fmla="*/ 0 h 873457"/>
              <a:gd name="connsiteX0" fmla="*/ 360040 w 812041"/>
              <a:gd name="connsiteY0" fmla="*/ 220070 h 716509"/>
              <a:gd name="connsiteX1" fmla="*/ 812041 w 812041"/>
              <a:gd name="connsiteY1" fmla="*/ 1 h 716509"/>
              <a:gd name="connsiteX2" fmla="*/ 252483 w 812041"/>
              <a:gd name="connsiteY2" fmla="*/ 716509 h 716509"/>
              <a:gd name="connsiteX3" fmla="*/ 0 w 812041"/>
              <a:gd name="connsiteY3" fmla="*/ 661918 h 716509"/>
              <a:gd name="connsiteX4" fmla="*/ 360040 w 812041"/>
              <a:gd name="connsiteY4" fmla="*/ 220070 h 716509"/>
              <a:gd name="connsiteX0" fmla="*/ 360040 w 812041"/>
              <a:gd name="connsiteY0" fmla="*/ 220068 h 661917"/>
              <a:gd name="connsiteX1" fmla="*/ 812041 w 812041"/>
              <a:gd name="connsiteY1" fmla="*/ -1 h 661917"/>
              <a:gd name="connsiteX2" fmla="*/ 432048 w 812041"/>
              <a:gd name="connsiteY2" fmla="*/ 597087 h 661917"/>
              <a:gd name="connsiteX3" fmla="*/ 0 w 812041"/>
              <a:gd name="connsiteY3" fmla="*/ 661916 h 661917"/>
              <a:gd name="connsiteX4" fmla="*/ 360040 w 812041"/>
              <a:gd name="connsiteY4" fmla="*/ 220068 h 661917"/>
              <a:gd name="connsiteX0" fmla="*/ 360040 w 504056"/>
              <a:gd name="connsiteY0" fmla="*/ 0 h 441848"/>
              <a:gd name="connsiteX1" fmla="*/ 504056 w 504056"/>
              <a:gd name="connsiteY1" fmla="*/ 0 h 441848"/>
              <a:gd name="connsiteX2" fmla="*/ 432048 w 504056"/>
              <a:gd name="connsiteY2" fmla="*/ 377019 h 441848"/>
              <a:gd name="connsiteX3" fmla="*/ 0 w 504056"/>
              <a:gd name="connsiteY3" fmla="*/ 441848 h 441848"/>
              <a:gd name="connsiteX4" fmla="*/ 360040 w 504056"/>
              <a:gd name="connsiteY4" fmla="*/ 0 h 441848"/>
              <a:gd name="connsiteX0" fmla="*/ 72008 w 216024"/>
              <a:gd name="connsiteY0" fmla="*/ 0 h 377018"/>
              <a:gd name="connsiteX1" fmla="*/ 216024 w 216024"/>
              <a:gd name="connsiteY1" fmla="*/ 0 h 377018"/>
              <a:gd name="connsiteX2" fmla="*/ 144016 w 216024"/>
              <a:gd name="connsiteY2" fmla="*/ 377019 h 377018"/>
              <a:gd name="connsiteX3" fmla="*/ 0 w 216024"/>
              <a:gd name="connsiteY3" fmla="*/ 251348 h 377018"/>
              <a:gd name="connsiteX4" fmla="*/ 72008 w 216024"/>
              <a:gd name="connsiteY4" fmla="*/ 0 h 377018"/>
              <a:gd name="connsiteX0" fmla="*/ 72008 w 216024"/>
              <a:gd name="connsiteY0" fmla="*/ 0 h 318688"/>
              <a:gd name="connsiteX1" fmla="*/ 216024 w 216024"/>
              <a:gd name="connsiteY1" fmla="*/ 0 h 318688"/>
              <a:gd name="connsiteX2" fmla="*/ 134517 w 216024"/>
              <a:gd name="connsiteY2" fmla="*/ 318688 h 318688"/>
              <a:gd name="connsiteX3" fmla="*/ 0 w 216024"/>
              <a:gd name="connsiteY3" fmla="*/ 251348 h 318688"/>
              <a:gd name="connsiteX4" fmla="*/ 72008 w 216024"/>
              <a:gd name="connsiteY4" fmla="*/ 0 h 318688"/>
              <a:gd name="connsiteX0" fmla="*/ 72008 w 197439"/>
              <a:gd name="connsiteY0" fmla="*/ 0 h 318688"/>
              <a:gd name="connsiteX1" fmla="*/ 197439 w 197439"/>
              <a:gd name="connsiteY1" fmla="*/ 51899 h 318688"/>
              <a:gd name="connsiteX2" fmla="*/ 134517 w 197439"/>
              <a:gd name="connsiteY2" fmla="*/ 318688 h 318688"/>
              <a:gd name="connsiteX3" fmla="*/ 0 w 197439"/>
              <a:gd name="connsiteY3" fmla="*/ 251348 h 318688"/>
              <a:gd name="connsiteX4" fmla="*/ 72008 w 197439"/>
              <a:gd name="connsiteY4" fmla="*/ 0 h 318688"/>
              <a:gd name="connsiteX0" fmla="*/ 53423 w 197439"/>
              <a:gd name="connsiteY0" fmla="*/ 0 h 305714"/>
              <a:gd name="connsiteX1" fmla="*/ 197439 w 197439"/>
              <a:gd name="connsiteY1" fmla="*/ 38925 h 305714"/>
              <a:gd name="connsiteX2" fmla="*/ 134517 w 197439"/>
              <a:gd name="connsiteY2" fmla="*/ 305714 h 305714"/>
              <a:gd name="connsiteX3" fmla="*/ 0 w 197439"/>
              <a:gd name="connsiteY3" fmla="*/ 238374 h 305714"/>
              <a:gd name="connsiteX4" fmla="*/ 53423 w 197439"/>
              <a:gd name="connsiteY4" fmla="*/ 0 h 305714"/>
              <a:gd name="connsiteX0" fmla="*/ 53423 w 186287"/>
              <a:gd name="connsiteY0" fmla="*/ 0 h 305714"/>
              <a:gd name="connsiteX1" fmla="*/ 186287 w 186287"/>
              <a:gd name="connsiteY1" fmla="*/ 45412 h 305714"/>
              <a:gd name="connsiteX2" fmla="*/ 134517 w 186287"/>
              <a:gd name="connsiteY2" fmla="*/ 305714 h 305714"/>
              <a:gd name="connsiteX3" fmla="*/ 0 w 186287"/>
              <a:gd name="connsiteY3" fmla="*/ 238374 h 305714"/>
              <a:gd name="connsiteX4" fmla="*/ 53423 w 186287"/>
              <a:gd name="connsiteY4" fmla="*/ 0 h 305714"/>
              <a:gd name="connsiteX0" fmla="*/ 53423 w 186287"/>
              <a:gd name="connsiteY0" fmla="*/ 0 h 279765"/>
              <a:gd name="connsiteX1" fmla="*/ 186287 w 186287"/>
              <a:gd name="connsiteY1" fmla="*/ 45412 h 279765"/>
              <a:gd name="connsiteX2" fmla="*/ 134517 w 186287"/>
              <a:gd name="connsiteY2" fmla="*/ 279765 h 279765"/>
              <a:gd name="connsiteX3" fmla="*/ 0 w 186287"/>
              <a:gd name="connsiteY3" fmla="*/ 238374 h 279765"/>
              <a:gd name="connsiteX4" fmla="*/ 53423 w 186287"/>
              <a:gd name="connsiteY4" fmla="*/ 0 h 279765"/>
              <a:gd name="connsiteX0" fmla="*/ 38555 w 171419"/>
              <a:gd name="connsiteY0" fmla="*/ 0 h 279765"/>
              <a:gd name="connsiteX1" fmla="*/ 171419 w 171419"/>
              <a:gd name="connsiteY1" fmla="*/ 45412 h 279765"/>
              <a:gd name="connsiteX2" fmla="*/ 119649 w 171419"/>
              <a:gd name="connsiteY2" fmla="*/ 279765 h 279765"/>
              <a:gd name="connsiteX3" fmla="*/ 0 w 171419"/>
              <a:gd name="connsiteY3" fmla="*/ 238374 h 279765"/>
              <a:gd name="connsiteX4" fmla="*/ 38555 w 171419"/>
              <a:gd name="connsiteY4" fmla="*/ 0 h 279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19" h="279765">
                <a:moveTo>
                  <a:pt x="38555" y="0"/>
                </a:moveTo>
                <a:lnTo>
                  <a:pt x="171419" y="45412"/>
                </a:lnTo>
                <a:lnTo>
                  <a:pt x="119649" y="279765"/>
                </a:lnTo>
                <a:lnTo>
                  <a:pt x="0" y="238374"/>
                </a:lnTo>
                <a:lnTo>
                  <a:pt x="38555" y="0"/>
                </a:lnTo>
                <a:close/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5768</TotalTime>
  <Words>127</Words>
  <Application>Microsoft Office PowerPoint</Application>
  <PresentationFormat>Skjermfremvisning (16:9)</PresentationFormat>
  <Paragraphs>45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3" baseType="lpstr">
      <vt:lpstr>Kontortema</vt:lpstr>
      <vt:lpstr>SYTGT114 Idlib Food factory</vt:lpstr>
      <vt:lpstr>SYTGT114 Idlib Food factory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SYTGT114 Idlib Food factory</dc:title>
  <dc:creator>132nd Virtual Wing;VIS</dc:creator>
  <cp:keywords>SYTGT114 Idlib Food factory</cp:keywords>
  <cp:lastModifiedBy>Neck</cp:lastModifiedBy>
  <cp:revision>413</cp:revision>
  <dcterms:created xsi:type="dcterms:W3CDTF">2019-03-12T22:01:00Z</dcterms:created>
  <dcterms:modified xsi:type="dcterms:W3CDTF">2022-09-22T16:07:00Z</dcterms:modified>
</cp:coreProperties>
</file>