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73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95" d="100"/>
          <a:sy n="95" d="100"/>
        </p:scale>
        <p:origin x="-2058" y="-9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22.09.2022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2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9" y="786408"/>
            <a:ext cx="5691424" cy="35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" descr="C:\Users\HARDC\Saved Games\DCS.openbeta\ScreenShots\Screen_200824_212755.png">
            <a:extLst>
              <a:ext uri="{FF2B5EF4-FFF2-40B4-BE49-F238E27FC236}">
                <a16:creationId xmlns=""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89" name="Group 88"/>
          <p:cNvGrpSpPr/>
          <p:nvPr/>
        </p:nvGrpSpPr>
        <p:grpSpPr>
          <a:xfrm>
            <a:off x="7727123" y="1089409"/>
            <a:ext cx="681074" cy="307777"/>
            <a:chOff x="7702252" y="1851670"/>
            <a:chExt cx="681074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116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GB" sz="1200" dirty="0" smtClean="0"/>
              <a:t>Civilian </a:t>
            </a:r>
            <a:r>
              <a:rPr lang="en-GB" sz="1200" dirty="0"/>
              <a:t>industrial buildings in immediate vicinity</a:t>
            </a:r>
            <a:r>
              <a:rPr lang="en-GB" sz="1200" dirty="0" smtClean="0"/>
              <a:t>.</a:t>
            </a:r>
            <a:endParaRPr lang="pl-PL" sz="1200" dirty="0"/>
          </a:p>
        </p:txBody>
      </p:sp>
      <p:sp>
        <p:nvSpPr>
          <p:cNvPr id="68" name="Prostokąt 33"/>
          <p:cNvSpPr/>
          <p:nvPr/>
        </p:nvSpPr>
        <p:spPr>
          <a:xfrm>
            <a:off x="1115616" y="84355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116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8" idx="2"/>
            <a:endCxn id="33" idx="0"/>
          </p:cNvCxnSpPr>
          <p:nvPr/>
        </p:nvCxnSpPr>
        <p:spPr>
          <a:xfrm>
            <a:off x="1758558" y="1057872"/>
            <a:ext cx="2297503" cy="2682153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SYTGT116 </a:t>
            </a:r>
            <a:r>
              <a:rPr lang="en-US" dirty="0" err="1" smtClean="0"/>
              <a:t>Idlib</a:t>
            </a:r>
            <a:r>
              <a:rPr lang="en-US" dirty="0" smtClean="0"/>
              <a:t> Food storage</a:t>
            </a:r>
            <a:endParaRPr lang="en-US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Target </a:t>
            </a:r>
            <a:r>
              <a:rPr lang="nb-NO" sz="1200" dirty="0" err="1"/>
              <a:t>complex</a:t>
            </a:r>
            <a:r>
              <a:rPr lang="nb-NO" sz="1200" dirty="0"/>
              <a:t> </a:t>
            </a:r>
            <a:r>
              <a:rPr lang="nb-NO" sz="1200" dirty="0" err="1"/>
              <a:t>consist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 smtClean="0"/>
              <a:t>six</a:t>
            </a:r>
            <a:r>
              <a:rPr lang="nb-NO" sz="1200" dirty="0" smtClean="0"/>
              <a:t> </a:t>
            </a:r>
            <a:r>
              <a:rPr lang="nb-NO" sz="1200" dirty="0" err="1" smtClean="0"/>
              <a:t>storage</a:t>
            </a:r>
            <a:r>
              <a:rPr lang="nb-NO" sz="1200" dirty="0" smtClean="0"/>
              <a:t> </a:t>
            </a:r>
            <a:r>
              <a:rPr lang="nb-NO" sz="1200" dirty="0" err="1" smtClean="0"/>
              <a:t>buildings</a:t>
            </a:r>
            <a:r>
              <a:rPr lang="nb-NO" sz="1200" dirty="0" smtClean="0"/>
              <a:t>.</a:t>
            </a:r>
          </a:p>
          <a:p>
            <a:endParaRPr lang="nb-NO" sz="1200" dirty="0"/>
          </a:p>
          <a:p>
            <a:endParaRPr lang="nb-NO" sz="1200" dirty="0"/>
          </a:p>
          <a:p>
            <a:r>
              <a:rPr lang="nb-NO" sz="1200" dirty="0"/>
              <a:t>VID </a:t>
            </a:r>
            <a:r>
              <a:rPr lang="nb-NO" sz="1200" dirty="0" err="1"/>
              <a:t>assess</a:t>
            </a:r>
            <a:r>
              <a:rPr lang="nb-NO" sz="1200" dirty="0"/>
              <a:t> </a:t>
            </a:r>
            <a:r>
              <a:rPr lang="nb-NO" sz="1200" dirty="0" err="1"/>
              <a:t>no</a:t>
            </a:r>
            <a:r>
              <a:rPr lang="nb-NO" sz="1200" dirty="0"/>
              <a:t> </a:t>
            </a:r>
            <a:r>
              <a:rPr lang="nb-NO" sz="1200" dirty="0" err="1"/>
              <a:t>organic</a:t>
            </a:r>
            <a:r>
              <a:rPr lang="nb-NO" sz="1200" dirty="0"/>
              <a:t> </a:t>
            </a:r>
            <a:r>
              <a:rPr lang="nb-NO" sz="1200" dirty="0" err="1"/>
              <a:t>self-defense</a:t>
            </a:r>
            <a:r>
              <a:rPr lang="nb-NO" sz="1200" dirty="0"/>
              <a:t> at </a:t>
            </a:r>
            <a:r>
              <a:rPr lang="nb-NO" sz="1200" dirty="0" err="1"/>
              <a:t>this</a:t>
            </a:r>
            <a:r>
              <a:rPr lang="nb-NO" sz="1200" dirty="0"/>
              <a:t> </a:t>
            </a:r>
            <a:r>
              <a:rPr lang="nb-NO" sz="1200" dirty="0" smtClean="0"/>
              <a:t>location, </a:t>
            </a:r>
            <a:r>
              <a:rPr lang="nb-NO" sz="1200" dirty="0" err="1" smtClean="0"/>
              <a:t>however</a:t>
            </a:r>
            <a:r>
              <a:rPr lang="nb-NO" sz="1200" dirty="0" smtClean="0"/>
              <a:t> </a:t>
            </a:r>
            <a:r>
              <a:rPr lang="nb-NO" sz="1200" dirty="0" err="1" smtClean="0"/>
              <a:t>defenses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Idlib</a:t>
            </a:r>
            <a:r>
              <a:rPr lang="nb-NO" sz="1200" dirty="0" smtClean="0"/>
              <a:t> is </a:t>
            </a:r>
            <a:r>
              <a:rPr lang="nb-NO" sz="1200" dirty="0" err="1" smtClean="0"/>
              <a:t>likely</a:t>
            </a:r>
            <a:r>
              <a:rPr lang="nb-NO" sz="1200" dirty="0" smtClean="0"/>
              <a:t> present from </a:t>
            </a:r>
            <a:r>
              <a:rPr lang="nb-NO" sz="1200" dirty="0" err="1" smtClean="0"/>
              <a:t>Syrian</a:t>
            </a:r>
            <a:r>
              <a:rPr lang="nb-NO" sz="1200" dirty="0" smtClean="0"/>
              <a:t> </a:t>
            </a:r>
            <a:r>
              <a:rPr lang="nb-NO" sz="1200" dirty="0" err="1" smtClean="0"/>
              <a:t>army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.</a:t>
            </a:r>
            <a:endParaRPr lang="nb-NO" sz="1200" dirty="0"/>
          </a:p>
          <a:p>
            <a:endParaRPr lang="nb-NO" sz="1200" dirty="0"/>
          </a:p>
          <a:p>
            <a:pPr algn="ctr"/>
            <a:endParaRPr lang="pl-PL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pl-PL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3" name="Frihåndsform 32"/>
          <p:cNvSpPr/>
          <p:nvPr/>
        </p:nvSpPr>
        <p:spPr>
          <a:xfrm>
            <a:off x="4025936" y="3740025"/>
            <a:ext cx="133940" cy="159698"/>
          </a:xfrm>
          <a:custGeom>
            <a:avLst/>
            <a:gdLst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102358 w 812041"/>
              <a:gd name="connsiteY3" fmla="*/ 1412543 h 1508077"/>
              <a:gd name="connsiteX4" fmla="*/ 252483 w 812041"/>
              <a:gd name="connsiteY4" fmla="*/ 873457 h 1508077"/>
              <a:gd name="connsiteX5" fmla="*/ 0 w 812041"/>
              <a:gd name="connsiteY5" fmla="*/ 818866 h 1508077"/>
              <a:gd name="connsiteX6" fmla="*/ 191068 w 812041"/>
              <a:gd name="connsiteY6" fmla="*/ 0 h 1508077"/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252483 w 812041"/>
              <a:gd name="connsiteY3" fmla="*/ 873457 h 1508077"/>
              <a:gd name="connsiteX4" fmla="*/ 0 w 812041"/>
              <a:gd name="connsiteY4" fmla="*/ 818866 h 1508077"/>
              <a:gd name="connsiteX5" fmla="*/ 191068 w 812041"/>
              <a:gd name="connsiteY5" fmla="*/ 0 h 1508077"/>
              <a:gd name="connsiteX0" fmla="*/ 191068 w 812041"/>
              <a:gd name="connsiteY0" fmla="*/ 0 h 873457"/>
              <a:gd name="connsiteX1" fmla="*/ 812041 w 812041"/>
              <a:gd name="connsiteY1" fmla="*/ 156949 h 873457"/>
              <a:gd name="connsiteX2" fmla="*/ 252483 w 812041"/>
              <a:gd name="connsiteY2" fmla="*/ 873457 h 873457"/>
              <a:gd name="connsiteX3" fmla="*/ 0 w 812041"/>
              <a:gd name="connsiteY3" fmla="*/ 818866 h 873457"/>
              <a:gd name="connsiteX4" fmla="*/ 191068 w 812041"/>
              <a:gd name="connsiteY4" fmla="*/ 0 h 873457"/>
              <a:gd name="connsiteX0" fmla="*/ 360040 w 812041"/>
              <a:gd name="connsiteY0" fmla="*/ 220070 h 716509"/>
              <a:gd name="connsiteX1" fmla="*/ 812041 w 812041"/>
              <a:gd name="connsiteY1" fmla="*/ 1 h 716509"/>
              <a:gd name="connsiteX2" fmla="*/ 252483 w 812041"/>
              <a:gd name="connsiteY2" fmla="*/ 716509 h 716509"/>
              <a:gd name="connsiteX3" fmla="*/ 0 w 812041"/>
              <a:gd name="connsiteY3" fmla="*/ 661918 h 716509"/>
              <a:gd name="connsiteX4" fmla="*/ 360040 w 812041"/>
              <a:gd name="connsiteY4" fmla="*/ 220070 h 716509"/>
              <a:gd name="connsiteX0" fmla="*/ 360040 w 812041"/>
              <a:gd name="connsiteY0" fmla="*/ 220068 h 661917"/>
              <a:gd name="connsiteX1" fmla="*/ 812041 w 812041"/>
              <a:gd name="connsiteY1" fmla="*/ -1 h 661917"/>
              <a:gd name="connsiteX2" fmla="*/ 432048 w 812041"/>
              <a:gd name="connsiteY2" fmla="*/ 597087 h 661917"/>
              <a:gd name="connsiteX3" fmla="*/ 0 w 812041"/>
              <a:gd name="connsiteY3" fmla="*/ 661916 h 661917"/>
              <a:gd name="connsiteX4" fmla="*/ 360040 w 812041"/>
              <a:gd name="connsiteY4" fmla="*/ 220068 h 661917"/>
              <a:gd name="connsiteX0" fmla="*/ 360040 w 504056"/>
              <a:gd name="connsiteY0" fmla="*/ 0 h 441848"/>
              <a:gd name="connsiteX1" fmla="*/ 504056 w 504056"/>
              <a:gd name="connsiteY1" fmla="*/ 0 h 441848"/>
              <a:gd name="connsiteX2" fmla="*/ 432048 w 504056"/>
              <a:gd name="connsiteY2" fmla="*/ 377019 h 441848"/>
              <a:gd name="connsiteX3" fmla="*/ 0 w 504056"/>
              <a:gd name="connsiteY3" fmla="*/ 441848 h 441848"/>
              <a:gd name="connsiteX4" fmla="*/ 360040 w 504056"/>
              <a:gd name="connsiteY4" fmla="*/ 0 h 441848"/>
              <a:gd name="connsiteX0" fmla="*/ 72008 w 216024"/>
              <a:gd name="connsiteY0" fmla="*/ 0 h 377018"/>
              <a:gd name="connsiteX1" fmla="*/ 216024 w 216024"/>
              <a:gd name="connsiteY1" fmla="*/ 0 h 377018"/>
              <a:gd name="connsiteX2" fmla="*/ 144016 w 216024"/>
              <a:gd name="connsiteY2" fmla="*/ 377019 h 377018"/>
              <a:gd name="connsiteX3" fmla="*/ 0 w 216024"/>
              <a:gd name="connsiteY3" fmla="*/ 251348 h 377018"/>
              <a:gd name="connsiteX4" fmla="*/ 72008 w 216024"/>
              <a:gd name="connsiteY4" fmla="*/ 0 h 377018"/>
              <a:gd name="connsiteX0" fmla="*/ 72008 w 216024"/>
              <a:gd name="connsiteY0" fmla="*/ 0 h 318688"/>
              <a:gd name="connsiteX1" fmla="*/ 216024 w 216024"/>
              <a:gd name="connsiteY1" fmla="*/ 0 h 318688"/>
              <a:gd name="connsiteX2" fmla="*/ 134517 w 216024"/>
              <a:gd name="connsiteY2" fmla="*/ 318688 h 318688"/>
              <a:gd name="connsiteX3" fmla="*/ 0 w 216024"/>
              <a:gd name="connsiteY3" fmla="*/ 251348 h 318688"/>
              <a:gd name="connsiteX4" fmla="*/ 72008 w 216024"/>
              <a:gd name="connsiteY4" fmla="*/ 0 h 318688"/>
              <a:gd name="connsiteX0" fmla="*/ 72008 w 197439"/>
              <a:gd name="connsiteY0" fmla="*/ 0 h 318688"/>
              <a:gd name="connsiteX1" fmla="*/ 197439 w 197439"/>
              <a:gd name="connsiteY1" fmla="*/ 51899 h 318688"/>
              <a:gd name="connsiteX2" fmla="*/ 134517 w 197439"/>
              <a:gd name="connsiteY2" fmla="*/ 318688 h 318688"/>
              <a:gd name="connsiteX3" fmla="*/ 0 w 197439"/>
              <a:gd name="connsiteY3" fmla="*/ 251348 h 318688"/>
              <a:gd name="connsiteX4" fmla="*/ 72008 w 197439"/>
              <a:gd name="connsiteY4" fmla="*/ 0 h 318688"/>
              <a:gd name="connsiteX0" fmla="*/ 53423 w 197439"/>
              <a:gd name="connsiteY0" fmla="*/ 0 h 305714"/>
              <a:gd name="connsiteX1" fmla="*/ 197439 w 197439"/>
              <a:gd name="connsiteY1" fmla="*/ 38925 h 305714"/>
              <a:gd name="connsiteX2" fmla="*/ 134517 w 197439"/>
              <a:gd name="connsiteY2" fmla="*/ 305714 h 305714"/>
              <a:gd name="connsiteX3" fmla="*/ 0 w 197439"/>
              <a:gd name="connsiteY3" fmla="*/ 238374 h 305714"/>
              <a:gd name="connsiteX4" fmla="*/ 53423 w 197439"/>
              <a:gd name="connsiteY4" fmla="*/ 0 h 305714"/>
              <a:gd name="connsiteX0" fmla="*/ 53423 w 186287"/>
              <a:gd name="connsiteY0" fmla="*/ 0 h 305714"/>
              <a:gd name="connsiteX1" fmla="*/ 186287 w 186287"/>
              <a:gd name="connsiteY1" fmla="*/ 45412 h 305714"/>
              <a:gd name="connsiteX2" fmla="*/ 134517 w 186287"/>
              <a:gd name="connsiteY2" fmla="*/ 305714 h 305714"/>
              <a:gd name="connsiteX3" fmla="*/ 0 w 186287"/>
              <a:gd name="connsiteY3" fmla="*/ 238374 h 305714"/>
              <a:gd name="connsiteX4" fmla="*/ 53423 w 186287"/>
              <a:gd name="connsiteY4" fmla="*/ 0 h 305714"/>
              <a:gd name="connsiteX0" fmla="*/ 53423 w 186287"/>
              <a:gd name="connsiteY0" fmla="*/ 0 h 279765"/>
              <a:gd name="connsiteX1" fmla="*/ 186287 w 186287"/>
              <a:gd name="connsiteY1" fmla="*/ 45412 h 279765"/>
              <a:gd name="connsiteX2" fmla="*/ 134517 w 186287"/>
              <a:gd name="connsiteY2" fmla="*/ 279765 h 279765"/>
              <a:gd name="connsiteX3" fmla="*/ 0 w 186287"/>
              <a:gd name="connsiteY3" fmla="*/ 238374 h 279765"/>
              <a:gd name="connsiteX4" fmla="*/ 53423 w 186287"/>
              <a:gd name="connsiteY4" fmla="*/ 0 h 279765"/>
              <a:gd name="connsiteX0" fmla="*/ 38555 w 171419"/>
              <a:gd name="connsiteY0" fmla="*/ 0 h 279765"/>
              <a:gd name="connsiteX1" fmla="*/ 171419 w 171419"/>
              <a:gd name="connsiteY1" fmla="*/ 45412 h 279765"/>
              <a:gd name="connsiteX2" fmla="*/ 119649 w 171419"/>
              <a:gd name="connsiteY2" fmla="*/ 279765 h 279765"/>
              <a:gd name="connsiteX3" fmla="*/ 0 w 171419"/>
              <a:gd name="connsiteY3" fmla="*/ 238374 h 279765"/>
              <a:gd name="connsiteX4" fmla="*/ 38555 w 171419"/>
              <a:gd name="connsiteY4" fmla="*/ 0 h 27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19" h="279765">
                <a:moveTo>
                  <a:pt x="38555" y="0"/>
                </a:moveTo>
                <a:lnTo>
                  <a:pt x="171419" y="45412"/>
                </a:lnTo>
                <a:lnTo>
                  <a:pt x="119649" y="279765"/>
                </a:lnTo>
                <a:lnTo>
                  <a:pt x="0" y="238374"/>
                </a:lnTo>
                <a:lnTo>
                  <a:pt x="38555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Pil opp 35"/>
          <p:cNvSpPr/>
          <p:nvPr/>
        </p:nvSpPr>
        <p:spPr>
          <a:xfrm>
            <a:off x="5220072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771550"/>
            <a:ext cx="560464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" descr="C:\Users\HARDC\Saved Games\DCS.openbeta\ScreenShots\Screen_200824_212755.png">
            <a:extLst>
              <a:ext uri="{FF2B5EF4-FFF2-40B4-BE49-F238E27FC236}">
                <a16:creationId xmlns=""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3" name="Group 88"/>
          <p:cNvGrpSpPr/>
          <p:nvPr/>
        </p:nvGrpSpPr>
        <p:grpSpPr>
          <a:xfrm>
            <a:off x="7727123" y="1089409"/>
            <a:ext cx="681074" cy="307777"/>
            <a:chOff x="7702252" y="1851670"/>
            <a:chExt cx="681074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116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GB" sz="1200" dirty="0" smtClean="0"/>
              <a:t>Civilian </a:t>
            </a:r>
            <a:r>
              <a:rPr lang="en-GB" sz="1200" dirty="0"/>
              <a:t>industrial buildings in immediate vicinity</a:t>
            </a:r>
            <a:r>
              <a:rPr lang="en-GB" sz="1200" dirty="0" smtClean="0"/>
              <a:t>.</a:t>
            </a:r>
            <a:endParaRPr lang="pl-PL" sz="1200" dirty="0"/>
          </a:p>
        </p:txBody>
      </p:sp>
      <p:sp>
        <p:nvSpPr>
          <p:cNvPr id="68" name="Prostokąt 33"/>
          <p:cNvSpPr/>
          <p:nvPr/>
        </p:nvSpPr>
        <p:spPr>
          <a:xfrm>
            <a:off x="1115616" y="84355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116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8" idx="2"/>
            <a:endCxn id="33" idx="0"/>
          </p:cNvCxnSpPr>
          <p:nvPr/>
        </p:nvCxnSpPr>
        <p:spPr>
          <a:xfrm>
            <a:off x="1758558" y="1057872"/>
            <a:ext cx="1192113" cy="2064540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SYTGT116 </a:t>
            </a:r>
            <a:r>
              <a:rPr lang="en-US" dirty="0" err="1" smtClean="0"/>
              <a:t>Idlib</a:t>
            </a:r>
            <a:r>
              <a:rPr lang="en-US" dirty="0" smtClean="0"/>
              <a:t> Food storage</a:t>
            </a:r>
            <a:endParaRPr lang="en-US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en-US" sz="1200" dirty="0" smtClean="0"/>
              <a:t>SYTGT116</a:t>
            </a:r>
            <a:r>
              <a:rPr lang="pl-PL" sz="1200" b="1" dirty="0" smtClean="0"/>
              <a:t>A </a:t>
            </a:r>
            <a:r>
              <a:rPr lang="pl-PL" sz="1400" dirty="0" smtClean="0"/>
              <a:t>– </a:t>
            </a:r>
            <a:r>
              <a:rPr lang="en-GB" sz="1400" dirty="0" smtClean="0"/>
              <a:t>Production Building</a:t>
            </a:r>
            <a:endParaRPr lang="pl-PL" sz="1400" dirty="0" smtClean="0"/>
          </a:p>
          <a:p>
            <a:r>
              <a:rPr lang="en-GB" sz="1100" dirty="0" smtClean="0"/>
              <a:t>N35 55.455 E036 39.306</a:t>
            </a:r>
            <a:r>
              <a:rPr lang="nb-NO" sz="1100" dirty="0" smtClean="0"/>
              <a:t>/1288ft </a:t>
            </a:r>
            <a:r>
              <a:rPr lang="pl-PL" sz="1100" dirty="0" smtClean="0"/>
              <a:t>/</a:t>
            </a:r>
            <a:r>
              <a:rPr lang="nb-NO" sz="1100" dirty="0" smtClean="0"/>
              <a:t> (1x2000 Ibs bomb)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en-US" sz="1200" dirty="0" smtClean="0"/>
              <a:t>SYTGT116</a:t>
            </a:r>
            <a:r>
              <a:rPr lang="nb-NO" sz="1200" b="1" dirty="0" smtClean="0"/>
              <a:t>B</a:t>
            </a:r>
            <a:r>
              <a:rPr lang="pl-PL" sz="1200" b="1" dirty="0" smtClean="0"/>
              <a:t> </a:t>
            </a:r>
            <a:r>
              <a:rPr lang="pl-PL" sz="1400" dirty="0" smtClean="0"/>
              <a:t>– </a:t>
            </a:r>
            <a:r>
              <a:rPr lang="en-GB" sz="1400" dirty="0" smtClean="0"/>
              <a:t>Production Building</a:t>
            </a:r>
            <a:endParaRPr lang="pl-PL" sz="1400" dirty="0" smtClean="0"/>
          </a:p>
          <a:p>
            <a:r>
              <a:rPr lang="en-GB" sz="1100" dirty="0" smtClean="0"/>
              <a:t>N35 55.447 E036 39.302</a:t>
            </a:r>
            <a:r>
              <a:rPr lang="nb-NO" sz="1100" dirty="0" smtClean="0"/>
              <a:t>/1289ft </a:t>
            </a:r>
            <a:r>
              <a:rPr lang="pl-PL" sz="1100" dirty="0" smtClean="0"/>
              <a:t>/</a:t>
            </a:r>
            <a:r>
              <a:rPr lang="nb-NO" sz="1100" dirty="0" smtClean="0"/>
              <a:t> (1x2000 Ibs bomb)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en-US" sz="1200" dirty="0" smtClean="0"/>
              <a:t>SYTGT116</a:t>
            </a:r>
            <a:r>
              <a:rPr lang="nb-NO" sz="1200" b="1" dirty="0" smtClean="0"/>
              <a:t>C</a:t>
            </a:r>
            <a:r>
              <a:rPr lang="pl-PL" sz="1200" b="1" dirty="0" smtClean="0"/>
              <a:t> </a:t>
            </a:r>
            <a:r>
              <a:rPr lang="pl-PL" sz="1400" dirty="0" smtClean="0"/>
              <a:t>– </a:t>
            </a:r>
            <a:r>
              <a:rPr lang="en-GB" sz="1400" dirty="0" smtClean="0"/>
              <a:t>Production Building</a:t>
            </a:r>
            <a:endParaRPr lang="pl-PL" sz="1400" dirty="0" smtClean="0"/>
          </a:p>
          <a:p>
            <a:r>
              <a:rPr lang="en-GB" sz="1100" dirty="0" smtClean="0"/>
              <a:t>N35 55.439 E036 39.300</a:t>
            </a:r>
            <a:r>
              <a:rPr lang="nb-NO" sz="1100" dirty="0" smtClean="0"/>
              <a:t>/  1290ft </a:t>
            </a:r>
            <a:r>
              <a:rPr lang="pl-PL" sz="1100" dirty="0" smtClean="0"/>
              <a:t>/</a:t>
            </a:r>
            <a:r>
              <a:rPr lang="nb-NO" sz="1100" dirty="0" smtClean="0"/>
              <a:t> (1x2000 Ibs bomb</a:t>
            </a:r>
            <a:r>
              <a:rPr lang="nb-NO" sz="1200" dirty="0" smtClean="0"/>
              <a:t>)</a:t>
            </a:r>
          </a:p>
          <a:p>
            <a:endParaRPr lang="nb-NO" sz="1200" dirty="0" smtClean="0"/>
          </a:p>
          <a:p>
            <a:r>
              <a:rPr lang="en-US" sz="1200" dirty="0" smtClean="0"/>
              <a:t>SYTGT116</a:t>
            </a:r>
            <a:r>
              <a:rPr lang="nb-NO" sz="1200" b="1" dirty="0" smtClean="0"/>
              <a:t>D</a:t>
            </a:r>
            <a:r>
              <a:rPr lang="pl-PL" sz="1200" b="1" dirty="0" smtClean="0"/>
              <a:t> </a:t>
            </a:r>
            <a:r>
              <a:rPr lang="pl-PL" sz="1400" dirty="0" smtClean="0"/>
              <a:t>– </a:t>
            </a:r>
            <a:r>
              <a:rPr lang="en-GB" sz="1400" dirty="0" smtClean="0"/>
              <a:t>Production Building</a:t>
            </a:r>
            <a:endParaRPr lang="pl-PL" sz="1400" dirty="0" smtClean="0"/>
          </a:p>
          <a:p>
            <a:r>
              <a:rPr lang="en-GB" sz="1100" dirty="0" smtClean="0"/>
              <a:t>N35 55.431 E036 39.298</a:t>
            </a:r>
            <a:r>
              <a:rPr lang="nb-NO" sz="1100" dirty="0" smtClean="0"/>
              <a:t>/1291ft </a:t>
            </a:r>
            <a:r>
              <a:rPr lang="pl-PL" sz="1100" dirty="0" smtClean="0"/>
              <a:t>/</a:t>
            </a:r>
            <a:r>
              <a:rPr lang="nb-NO" sz="1100" dirty="0" smtClean="0"/>
              <a:t> (1x2000 Ibs bomb</a:t>
            </a:r>
            <a:r>
              <a:rPr lang="nb-NO" sz="1200" dirty="0" smtClean="0"/>
              <a:t>)</a:t>
            </a:r>
            <a:endParaRPr lang="pl-PL" sz="1200" dirty="0" smtClean="0"/>
          </a:p>
          <a:p>
            <a:endParaRPr lang="nb-NO" sz="1200" dirty="0" smtClean="0"/>
          </a:p>
          <a:p>
            <a:r>
              <a:rPr lang="en-US" sz="1200" dirty="0" smtClean="0"/>
              <a:t>SYTGT116</a:t>
            </a:r>
            <a:r>
              <a:rPr lang="nb-NO" sz="1200" b="1" dirty="0" smtClean="0"/>
              <a:t>E</a:t>
            </a:r>
            <a:r>
              <a:rPr lang="pl-PL" sz="1200" b="1" dirty="0" smtClean="0"/>
              <a:t> </a:t>
            </a:r>
            <a:r>
              <a:rPr lang="pl-PL" sz="1400" dirty="0" smtClean="0"/>
              <a:t>– </a:t>
            </a:r>
            <a:r>
              <a:rPr lang="en-GB" sz="1400" dirty="0" smtClean="0"/>
              <a:t>Production Building</a:t>
            </a:r>
            <a:endParaRPr lang="pl-PL" sz="1400" dirty="0" smtClean="0"/>
          </a:p>
          <a:p>
            <a:r>
              <a:rPr lang="en-GB" sz="1100" dirty="0" smtClean="0"/>
              <a:t>N35 55.423 E036 39.294</a:t>
            </a:r>
            <a:r>
              <a:rPr lang="nb-NO" sz="1100" dirty="0" smtClean="0"/>
              <a:t>/1292ft </a:t>
            </a:r>
            <a:r>
              <a:rPr lang="pl-PL" sz="1100" dirty="0" smtClean="0"/>
              <a:t>/</a:t>
            </a:r>
            <a:r>
              <a:rPr lang="nb-NO" sz="1100" dirty="0" smtClean="0"/>
              <a:t> (1x2000 Ibs bomb)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en-US" sz="1200" dirty="0" smtClean="0"/>
              <a:t>SYTGT116</a:t>
            </a:r>
            <a:r>
              <a:rPr lang="nb-NO" sz="1200" b="1" dirty="0" smtClean="0"/>
              <a:t>F</a:t>
            </a:r>
            <a:r>
              <a:rPr lang="pl-PL" sz="1200" b="1" dirty="0" smtClean="0"/>
              <a:t> </a:t>
            </a:r>
            <a:r>
              <a:rPr lang="pl-PL" sz="1400" dirty="0" smtClean="0"/>
              <a:t>– </a:t>
            </a:r>
            <a:r>
              <a:rPr lang="en-GB" sz="1400" dirty="0" smtClean="0"/>
              <a:t>Production Building</a:t>
            </a:r>
            <a:endParaRPr lang="pl-PL" sz="1400" dirty="0" smtClean="0"/>
          </a:p>
          <a:p>
            <a:r>
              <a:rPr lang="en-GB" sz="1100" dirty="0" smtClean="0"/>
              <a:t>N35 55.414 E036 39.290</a:t>
            </a:r>
            <a:r>
              <a:rPr lang="nb-NO" sz="1100" dirty="0" smtClean="0"/>
              <a:t>/1294ft </a:t>
            </a:r>
            <a:r>
              <a:rPr lang="pl-PL" sz="1100" dirty="0" smtClean="0"/>
              <a:t>/</a:t>
            </a:r>
            <a:r>
              <a:rPr lang="nb-NO" sz="1100" dirty="0" smtClean="0"/>
              <a:t> (1x2000 Ibs bomb)</a:t>
            </a:r>
            <a:endParaRPr lang="pl-PL" sz="1200" dirty="0" smtClean="0"/>
          </a:p>
          <a:p>
            <a:endParaRPr lang="pl-PL" sz="1200" dirty="0" smtClean="0"/>
          </a:p>
          <a:p>
            <a:endParaRPr lang="pl-PL" sz="1200" dirty="0" smtClean="0"/>
          </a:p>
          <a:p>
            <a:endParaRPr lang="nb-NO" sz="1200" dirty="0"/>
          </a:p>
          <a:p>
            <a:pPr algn="ctr"/>
            <a:endParaRPr lang="pl-PL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pl-PL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3" name="Frihåndsform 32"/>
          <p:cNvSpPr/>
          <p:nvPr/>
        </p:nvSpPr>
        <p:spPr>
          <a:xfrm>
            <a:off x="2843807" y="3122412"/>
            <a:ext cx="475125" cy="611387"/>
          </a:xfrm>
          <a:custGeom>
            <a:avLst/>
            <a:gdLst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102358 w 812041"/>
              <a:gd name="connsiteY3" fmla="*/ 1412543 h 1508077"/>
              <a:gd name="connsiteX4" fmla="*/ 252483 w 812041"/>
              <a:gd name="connsiteY4" fmla="*/ 873457 h 1508077"/>
              <a:gd name="connsiteX5" fmla="*/ 0 w 812041"/>
              <a:gd name="connsiteY5" fmla="*/ 818866 h 1508077"/>
              <a:gd name="connsiteX6" fmla="*/ 191068 w 812041"/>
              <a:gd name="connsiteY6" fmla="*/ 0 h 1508077"/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252483 w 812041"/>
              <a:gd name="connsiteY3" fmla="*/ 873457 h 1508077"/>
              <a:gd name="connsiteX4" fmla="*/ 0 w 812041"/>
              <a:gd name="connsiteY4" fmla="*/ 818866 h 1508077"/>
              <a:gd name="connsiteX5" fmla="*/ 191068 w 812041"/>
              <a:gd name="connsiteY5" fmla="*/ 0 h 1508077"/>
              <a:gd name="connsiteX0" fmla="*/ 191068 w 812041"/>
              <a:gd name="connsiteY0" fmla="*/ 0 h 873457"/>
              <a:gd name="connsiteX1" fmla="*/ 812041 w 812041"/>
              <a:gd name="connsiteY1" fmla="*/ 156949 h 873457"/>
              <a:gd name="connsiteX2" fmla="*/ 252483 w 812041"/>
              <a:gd name="connsiteY2" fmla="*/ 873457 h 873457"/>
              <a:gd name="connsiteX3" fmla="*/ 0 w 812041"/>
              <a:gd name="connsiteY3" fmla="*/ 818866 h 873457"/>
              <a:gd name="connsiteX4" fmla="*/ 191068 w 812041"/>
              <a:gd name="connsiteY4" fmla="*/ 0 h 873457"/>
              <a:gd name="connsiteX0" fmla="*/ 360040 w 812041"/>
              <a:gd name="connsiteY0" fmla="*/ 220070 h 716509"/>
              <a:gd name="connsiteX1" fmla="*/ 812041 w 812041"/>
              <a:gd name="connsiteY1" fmla="*/ 1 h 716509"/>
              <a:gd name="connsiteX2" fmla="*/ 252483 w 812041"/>
              <a:gd name="connsiteY2" fmla="*/ 716509 h 716509"/>
              <a:gd name="connsiteX3" fmla="*/ 0 w 812041"/>
              <a:gd name="connsiteY3" fmla="*/ 661918 h 716509"/>
              <a:gd name="connsiteX4" fmla="*/ 360040 w 812041"/>
              <a:gd name="connsiteY4" fmla="*/ 220070 h 716509"/>
              <a:gd name="connsiteX0" fmla="*/ 360040 w 812041"/>
              <a:gd name="connsiteY0" fmla="*/ 220068 h 661917"/>
              <a:gd name="connsiteX1" fmla="*/ 812041 w 812041"/>
              <a:gd name="connsiteY1" fmla="*/ -1 h 661917"/>
              <a:gd name="connsiteX2" fmla="*/ 432048 w 812041"/>
              <a:gd name="connsiteY2" fmla="*/ 597087 h 661917"/>
              <a:gd name="connsiteX3" fmla="*/ 0 w 812041"/>
              <a:gd name="connsiteY3" fmla="*/ 661916 h 661917"/>
              <a:gd name="connsiteX4" fmla="*/ 360040 w 812041"/>
              <a:gd name="connsiteY4" fmla="*/ 220068 h 661917"/>
              <a:gd name="connsiteX0" fmla="*/ 360040 w 504056"/>
              <a:gd name="connsiteY0" fmla="*/ 0 h 441848"/>
              <a:gd name="connsiteX1" fmla="*/ 504056 w 504056"/>
              <a:gd name="connsiteY1" fmla="*/ 0 h 441848"/>
              <a:gd name="connsiteX2" fmla="*/ 432048 w 504056"/>
              <a:gd name="connsiteY2" fmla="*/ 377019 h 441848"/>
              <a:gd name="connsiteX3" fmla="*/ 0 w 504056"/>
              <a:gd name="connsiteY3" fmla="*/ 441848 h 441848"/>
              <a:gd name="connsiteX4" fmla="*/ 360040 w 504056"/>
              <a:gd name="connsiteY4" fmla="*/ 0 h 441848"/>
              <a:gd name="connsiteX0" fmla="*/ 72008 w 216024"/>
              <a:gd name="connsiteY0" fmla="*/ 0 h 377018"/>
              <a:gd name="connsiteX1" fmla="*/ 216024 w 216024"/>
              <a:gd name="connsiteY1" fmla="*/ 0 h 377018"/>
              <a:gd name="connsiteX2" fmla="*/ 144016 w 216024"/>
              <a:gd name="connsiteY2" fmla="*/ 377019 h 377018"/>
              <a:gd name="connsiteX3" fmla="*/ 0 w 216024"/>
              <a:gd name="connsiteY3" fmla="*/ 251348 h 377018"/>
              <a:gd name="connsiteX4" fmla="*/ 72008 w 216024"/>
              <a:gd name="connsiteY4" fmla="*/ 0 h 377018"/>
              <a:gd name="connsiteX0" fmla="*/ 72008 w 216024"/>
              <a:gd name="connsiteY0" fmla="*/ 0 h 318688"/>
              <a:gd name="connsiteX1" fmla="*/ 216024 w 216024"/>
              <a:gd name="connsiteY1" fmla="*/ 0 h 318688"/>
              <a:gd name="connsiteX2" fmla="*/ 134517 w 216024"/>
              <a:gd name="connsiteY2" fmla="*/ 318688 h 318688"/>
              <a:gd name="connsiteX3" fmla="*/ 0 w 216024"/>
              <a:gd name="connsiteY3" fmla="*/ 251348 h 318688"/>
              <a:gd name="connsiteX4" fmla="*/ 72008 w 216024"/>
              <a:gd name="connsiteY4" fmla="*/ 0 h 318688"/>
              <a:gd name="connsiteX0" fmla="*/ 72008 w 197439"/>
              <a:gd name="connsiteY0" fmla="*/ 0 h 318688"/>
              <a:gd name="connsiteX1" fmla="*/ 197439 w 197439"/>
              <a:gd name="connsiteY1" fmla="*/ 51899 h 318688"/>
              <a:gd name="connsiteX2" fmla="*/ 134517 w 197439"/>
              <a:gd name="connsiteY2" fmla="*/ 318688 h 318688"/>
              <a:gd name="connsiteX3" fmla="*/ 0 w 197439"/>
              <a:gd name="connsiteY3" fmla="*/ 251348 h 318688"/>
              <a:gd name="connsiteX4" fmla="*/ 72008 w 197439"/>
              <a:gd name="connsiteY4" fmla="*/ 0 h 318688"/>
              <a:gd name="connsiteX0" fmla="*/ 53423 w 197439"/>
              <a:gd name="connsiteY0" fmla="*/ 0 h 305714"/>
              <a:gd name="connsiteX1" fmla="*/ 197439 w 197439"/>
              <a:gd name="connsiteY1" fmla="*/ 38925 h 305714"/>
              <a:gd name="connsiteX2" fmla="*/ 134517 w 197439"/>
              <a:gd name="connsiteY2" fmla="*/ 305714 h 305714"/>
              <a:gd name="connsiteX3" fmla="*/ 0 w 197439"/>
              <a:gd name="connsiteY3" fmla="*/ 238374 h 305714"/>
              <a:gd name="connsiteX4" fmla="*/ 53423 w 197439"/>
              <a:gd name="connsiteY4" fmla="*/ 0 h 305714"/>
              <a:gd name="connsiteX0" fmla="*/ 53423 w 186287"/>
              <a:gd name="connsiteY0" fmla="*/ 0 h 305714"/>
              <a:gd name="connsiteX1" fmla="*/ 186287 w 186287"/>
              <a:gd name="connsiteY1" fmla="*/ 45412 h 305714"/>
              <a:gd name="connsiteX2" fmla="*/ 134517 w 186287"/>
              <a:gd name="connsiteY2" fmla="*/ 305714 h 305714"/>
              <a:gd name="connsiteX3" fmla="*/ 0 w 186287"/>
              <a:gd name="connsiteY3" fmla="*/ 238374 h 305714"/>
              <a:gd name="connsiteX4" fmla="*/ 53423 w 186287"/>
              <a:gd name="connsiteY4" fmla="*/ 0 h 305714"/>
              <a:gd name="connsiteX0" fmla="*/ 53423 w 186287"/>
              <a:gd name="connsiteY0" fmla="*/ 0 h 279765"/>
              <a:gd name="connsiteX1" fmla="*/ 186287 w 186287"/>
              <a:gd name="connsiteY1" fmla="*/ 45412 h 279765"/>
              <a:gd name="connsiteX2" fmla="*/ 134517 w 186287"/>
              <a:gd name="connsiteY2" fmla="*/ 279765 h 279765"/>
              <a:gd name="connsiteX3" fmla="*/ 0 w 186287"/>
              <a:gd name="connsiteY3" fmla="*/ 238374 h 279765"/>
              <a:gd name="connsiteX4" fmla="*/ 53423 w 186287"/>
              <a:gd name="connsiteY4" fmla="*/ 0 h 279765"/>
              <a:gd name="connsiteX0" fmla="*/ 38555 w 171419"/>
              <a:gd name="connsiteY0" fmla="*/ 0 h 279765"/>
              <a:gd name="connsiteX1" fmla="*/ 171419 w 171419"/>
              <a:gd name="connsiteY1" fmla="*/ 45412 h 279765"/>
              <a:gd name="connsiteX2" fmla="*/ 119649 w 171419"/>
              <a:gd name="connsiteY2" fmla="*/ 279765 h 279765"/>
              <a:gd name="connsiteX3" fmla="*/ 0 w 171419"/>
              <a:gd name="connsiteY3" fmla="*/ 238374 h 279765"/>
              <a:gd name="connsiteX4" fmla="*/ 38555 w 171419"/>
              <a:gd name="connsiteY4" fmla="*/ 0 h 27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19" h="279765">
                <a:moveTo>
                  <a:pt x="38555" y="0"/>
                </a:moveTo>
                <a:lnTo>
                  <a:pt x="171419" y="45412"/>
                </a:lnTo>
                <a:lnTo>
                  <a:pt x="119649" y="279765"/>
                </a:lnTo>
                <a:lnTo>
                  <a:pt x="0" y="238374"/>
                </a:lnTo>
                <a:lnTo>
                  <a:pt x="38555" y="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Pil opp 35"/>
          <p:cNvSpPr/>
          <p:nvPr/>
        </p:nvSpPr>
        <p:spPr>
          <a:xfrm>
            <a:off x="5220072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35" name="Gruppe 11"/>
          <p:cNvGrpSpPr/>
          <p:nvPr/>
        </p:nvGrpSpPr>
        <p:grpSpPr>
          <a:xfrm>
            <a:off x="2979824" y="3113946"/>
            <a:ext cx="571503" cy="246221"/>
            <a:chOff x="7015463" y="2665409"/>
            <a:chExt cx="571503" cy="246221"/>
          </a:xfrm>
        </p:grpSpPr>
        <p:sp>
          <p:nvSpPr>
            <p:cNvPr id="37" name="TekstSylinder 12"/>
            <p:cNvSpPr txBox="1"/>
            <p:nvPr/>
          </p:nvSpPr>
          <p:spPr>
            <a:xfrm>
              <a:off x="7015463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0" name="Gruppe 11"/>
          <p:cNvGrpSpPr/>
          <p:nvPr/>
        </p:nvGrpSpPr>
        <p:grpSpPr>
          <a:xfrm>
            <a:off x="2941288" y="3249412"/>
            <a:ext cx="571503" cy="246221"/>
            <a:chOff x="7015463" y="2665409"/>
            <a:chExt cx="571503" cy="246221"/>
          </a:xfrm>
        </p:grpSpPr>
        <p:sp>
          <p:nvSpPr>
            <p:cNvPr id="51" name="TekstSylinder 12"/>
            <p:cNvSpPr txBox="1"/>
            <p:nvPr/>
          </p:nvSpPr>
          <p:spPr>
            <a:xfrm>
              <a:off x="7015463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C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2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11"/>
          <p:cNvGrpSpPr/>
          <p:nvPr/>
        </p:nvGrpSpPr>
        <p:grpSpPr>
          <a:xfrm>
            <a:off x="2909680" y="3394518"/>
            <a:ext cx="571503" cy="246221"/>
            <a:chOff x="7015463" y="2665409"/>
            <a:chExt cx="571503" cy="246221"/>
          </a:xfrm>
        </p:grpSpPr>
        <p:sp>
          <p:nvSpPr>
            <p:cNvPr id="54" name="TekstSylinder 12"/>
            <p:cNvSpPr txBox="1"/>
            <p:nvPr/>
          </p:nvSpPr>
          <p:spPr>
            <a:xfrm>
              <a:off x="7015463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E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5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11"/>
          <p:cNvGrpSpPr/>
          <p:nvPr/>
        </p:nvGrpSpPr>
        <p:grpSpPr>
          <a:xfrm>
            <a:off x="2646192" y="3319442"/>
            <a:ext cx="571503" cy="246221"/>
            <a:chOff x="6744365" y="2665409"/>
            <a:chExt cx="571503" cy="246221"/>
          </a:xfrm>
        </p:grpSpPr>
        <p:sp>
          <p:nvSpPr>
            <p:cNvPr id="57" name="TekstSylinder 12"/>
            <p:cNvSpPr txBox="1"/>
            <p:nvPr/>
          </p:nvSpPr>
          <p:spPr>
            <a:xfrm>
              <a:off x="6744365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D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8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11"/>
          <p:cNvGrpSpPr/>
          <p:nvPr/>
        </p:nvGrpSpPr>
        <p:grpSpPr>
          <a:xfrm>
            <a:off x="2687047" y="3173215"/>
            <a:ext cx="571503" cy="246221"/>
            <a:chOff x="6744365" y="2665409"/>
            <a:chExt cx="571503" cy="246221"/>
          </a:xfrm>
        </p:grpSpPr>
        <p:sp>
          <p:nvSpPr>
            <p:cNvPr id="60" name="TekstSylinder 12"/>
            <p:cNvSpPr txBox="1"/>
            <p:nvPr/>
          </p:nvSpPr>
          <p:spPr>
            <a:xfrm>
              <a:off x="6744365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62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3" name="Gruppe 11"/>
          <p:cNvGrpSpPr/>
          <p:nvPr/>
        </p:nvGrpSpPr>
        <p:grpSpPr>
          <a:xfrm>
            <a:off x="2627784" y="3462638"/>
            <a:ext cx="571503" cy="246221"/>
            <a:chOff x="6744365" y="2665409"/>
            <a:chExt cx="571503" cy="246221"/>
          </a:xfrm>
        </p:grpSpPr>
        <p:sp>
          <p:nvSpPr>
            <p:cNvPr id="65" name="TekstSylinder 12"/>
            <p:cNvSpPr txBox="1"/>
            <p:nvPr/>
          </p:nvSpPr>
          <p:spPr>
            <a:xfrm>
              <a:off x="6744365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F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67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164</Words>
  <Application>Microsoft Office PowerPoint</Application>
  <PresentationFormat>Skjermfremvisning (16:9)</PresentationFormat>
  <Paragraphs>51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SYTGT116 Idlib Food storage</vt:lpstr>
      <vt:lpstr>SYTGT116 Idlib Food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SYTGT116 Idlib Food storage</dc:title>
  <dc:creator>132nd Virtual Wing;VIS</dc:creator>
  <cp:keywords>SYTGT116</cp:keywords>
  <cp:lastModifiedBy>Neck</cp:lastModifiedBy>
  <cp:revision>415</cp:revision>
  <dcterms:created xsi:type="dcterms:W3CDTF">2019-03-12T22:01:00Z</dcterms:created>
  <dcterms:modified xsi:type="dcterms:W3CDTF">2022-09-22T16:07:19Z</dcterms:modified>
</cp:coreProperties>
</file>