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sldIdLst>
    <p:sldId id="257" r:id="rId2"/>
    <p:sldId id="371" r:id="rId3"/>
    <p:sldId id="374" r:id="rId4"/>
    <p:sldId id="373" r:id="rId5"/>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41" autoAdjust="0"/>
  </p:normalViewPr>
  <p:slideViewPr>
    <p:cSldViewPr>
      <p:cViewPr>
        <p:scale>
          <a:sx n="91" d="100"/>
          <a:sy n="91" d="100"/>
        </p:scale>
        <p:origin x="-2178" y="-99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04.09.2020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extLst>
      <p:ext uri="{BB962C8B-B14F-4D97-AF65-F5344CB8AC3E}">
        <p14:creationId xmlns:p14="http://schemas.microsoft.com/office/powerpoint/2010/main" xmlns="" val="225633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9"/>
          <p:cNvSpPr/>
          <p:nvPr/>
        </p:nvSpPr>
        <p:spPr>
          <a:xfrm>
            <a:off x="0" y="5020022"/>
            <a:ext cx="9144000" cy="123478"/>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36512" y="21273"/>
            <a:ext cx="6272697" cy="246221"/>
          </a:xfrm>
          <a:prstGeom prst="rect">
            <a:avLst/>
          </a:prstGeom>
          <a:noFill/>
        </p:spPr>
        <p:txBody>
          <a:bodyPr wrap="square" rtlCol="0">
            <a:spAutoFit/>
          </a:bodyPr>
          <a:lstStyle/>
          <a:p>
            <a:r>
              <a:rPr lang="nb-NO" sz="1000" b="0" dirty="0" smtClean="0">
                <a:solidFill>
                  <a:schemeClr val="tx1"/>
                </a:solidFill>
                <a:latin typeface="Arial Black" pitchFamily="34" charset="0"/>
                <a:cs typeface="Arial" pitchFamily="34" charset="0"/>
              </a:rPr>
              <a:t>CJTF-82 LAND COMPONENT COMMAND</a:t>
            </a:r>
            <a:endParaRPr lang="nb-NO" sz="1000" b="0" dirty="0">
              <a:solidFill>
                <a:schemeClr val="tx1"/>
              </a:solidFill>
              <a:latin typeface="Arial Black" pitchFamily="34" charset="0"/>
              <a:cs typeface="Arial"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1995686"/>
            <a:ext cx="9144000" cy="1323439"/>
          </a:xfrm>
          <a:prstGeom prst="rect">
            <a:avLst/>
          </a:prstGeom>
          <a:noFill/>
        </p:spPr>
        <p:txBody>
          <a:bodyPr wrap="square" rtlCol="0">
            <a:spAutoFit/>
          </a:bodyPr>
          <a:lstStyle/>
          <a:p>
            <a:pPr algn="ctr"/>
            <a:r>
              <a:rPr lang="nb-NO" sz="3200" b="1" dirty="0" smtClean="0">
                <a:latin typeface="Arial Black" pitchFamily="34" charset="0"/>
                <a:ea typeface="MS Mincho" pitchFamily="49" charset="-128"/>
              </a:rPr>
              <a:t>IV CORPS</a:t>
            </a:r>
            <a:endParaRPr lang="nb-NO" sz="3200" b="1" dirty="0" smtClean="0">
              <a:latin typeface="Arial Black" pitchFamily="34" charset="0"/>
              <a:ea typeface="MS Mincho" pitchFamily="49" charset="-128"/>
            </a:endParaRPr>
          </a:p>
          <a:p>
            <a:pPr algn="ctr"/>
            <a:endParaRPr lang="nb-NO" sz="1600" b="1" dirty="0" smtClean="0">
              <a:latin typeface="Arial Black" pitchFamily="34" charset="0"/>
              <a:ea typeface="MS Mincho" pitchFamily="49" charset="-128"/>
            </a:endParaRPr>
          </a:p>
          <a:p>
            <a:pPr algn="ctr"/>
            <a:r>
              <a:rPr lang="nb-NO" sz="3200" b="1" dirty="0" smtClean="0">
                <a:latin typeface="Arial Black" pitchFamily="34" charset="0"/>
                <a:ea typeface="MS Mincho" pitchFamily="49" charset="-128"/>
              </a:rPr>
              <a:t>CONOPS, PHASE 1</a:t>
            </a:r>
            <a:endParaRPr lang="nb-NO" sz="32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a:t>
            </a:r>
            <a:r>
              <a:rPr lang="en-US" sz="1400" dirty="0" smtClean="0">
                <a:latin typeface="Arial" pitchFamily="34" charset="0"/>
                <a:cs typeface="Arial" pitchFamily="34" charset="0"/>
              </a:rPr>
              <a:t>2020.04-09</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a:t>
            </a:r>
            <a:r>
              <a:rPr lang="en-US" sz="1400" dirty="0" smtClean="0">
                <a:latin typeface="Arial" pitchFamily="34" charset="0"/>
                <a:cs typeface="Arial" pitchFamily="34" charset="0"/>
              </a:rPr>
              <a:t>1.0</a:t>
            </a:r>
            <a:endParaRPr lang="en-US" sz="1400" dirty="0">
              <a:latin typeface="Arial" pitchFamily="34" charset="0"/>
              <a:cs typeface="Arial" pitchFamily="34" charset="0"/>
            </a:endParaRPr>
          </a:p>
        </p:txBody>
      </p:sp>
      <p:sp>
        <p:nvSpPr>
          <p:cNvPr id="12" name="TekstSylinder 11"/>
          <p:cNvSpPr txBox="1"/>
          <p:nvPr/>
        </p:nvSpPr>
        <p:spPr>
          <a:xfrm>
            <a:off x="0" y="267494"/>
            <a:ext cx="9144000" cy="954107"/>
          </a:xfrm>
          <a:prstGeom prst="rect">
            <a:avLst/>
          </a:prstGeom>
          <a:noFill/>
        </p:spPr>
        <p:txBody>
          <a:bodyPr wrap="square" rtlCol="0">
            <a:spAutoFit/>
          </a:bodyPr>
          <a:lstStyle/>
          <a:p>
            <a:pPr algn="ctr"/>
            <a:r>
              <a:rPr lang="en-US" sz="2800" b="1" dirty="0" smtClean="0">
                <a:latin typeface="Constantia" pitchFamily="18" charset="0"/>
              </a:rPr>
              <a:t>CJTF-82 </a:t>
            </a:r>
          </a:p>
          <a:p>
            <a:pPr algn="ctr"/>
            <a:r>
              <a:rPr lang="en-US" sz="2800" b="1" dirty="0" smtClean="0">
                <a:latin typeface="Constantia" pitchFamily="18" charset="0"/>
              </a:rPr>
              <a:t>LAND COMPONENT COMMAND</a:t>
            </a:r>
            <a:endParaRPr lang="en-US" sz="2000" b="1" i="1" dirty="0">
              <a:latin typeface="Constantia" pitchFamily="18" charset="0"/>
            </a:endParaRPr>
          </a:p>
        </p:txBody>
      </p:sp>
      <p:sp>
        <p:nvSpPr>
          <p:cNvPr id="13" name="TekstSylinder 12"/>
          <p:cNvSpPr txBox="1"/>
          <p:nvPr/>
        </p:nvSpPr>
        <p:spPr>
          <a:xfrm>
            <a:off x="7956376" y="-10510"/>
            <a:ext cx="1187624" cy="267494"/>
          </a:xfrm>
          <a:prstGeom prst="rect">
            <a:avLst/>
          </a:prstGeom>
          <a:noFill/>
        </p:spPr>
        <p:txBody>
          <a:bodyPr wrap="square" lIns="36000" tIns="0" rIns="36000" bIns="0" rtlCol="0">
            <a:noAutofit/>
          </a:bodyPr>
          <a:lstStyle/>
          <a:p>
            <a:pPr algn="ctr"/>
            <a:r>
              <a:rPr lang="en-US" b="1" dirty="0" smtClean="0"/>
              <a:t>IV CORPS</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ENEMY SITUATION (D+0)</a:t>
            </a:r>
            <a:endParaRPr lang="en-US" dirty="0"/>
          </a:p>
        </p:txBody>
      </p:sp>
      <p:pic>
        <p:nvPicPr>
          <p:cNvPr id="1026" name="Picture 2"/>
          <p:cNvPicPr>
            <a:picLocks noChangeAspect="1" noChangeArrowheads="1"/>
          </p:cNvPicPr>
          <p:nvPr/>
        </p:nvPicPr>
        <p:blipFill>
          <a:blip r:embed="rId2" cstate="print"/>
          <a:srcRect t="11163" b="1506"/>
          <a:stretch>
            <a:fillRect/>
          </a:stretch>
        </p:blipFill>
        <p:spPr bwMode="auto">
          <a:xfrm>
            <a:off x="611560" y="603151"/>
            <a:ext cx="7951919" cy="4392488"/>
          </a:xfrm>
          <a:prstGeom prst="rect">
            <a:avLst/>
          </a:prstGeom>
          <a:noFill/>
          <a:ln w="9525">
            <a:solidFill>
              <a:schemeClr val="tx1"/>
            </a:solidFill>
            <a:miter lim="800000"/>
            <a:headEnd/>
            <a:tailEnd/>
          </a:ln>
        </p:spPr>
      </p:pic>
      <p:sp>
        <p:nvSpPr>
          <p:cNvPr id="6" name="TekstSylinder 18"/>
          <p:cNvSpPr txBox="1"/>
          <p:nvPr/>
        </p:nvSpPr>
        <p:spPr>
          <a:xfrm>
            <a:off x="9468544" y="483518"/>
            <a:ext cx="3214678" cy="436024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nb-NO" sz="1100" dirty="0" smtClean="0">
                <a:latin typeface="Arial" pitchFamily="34" charset="0"/>
                <a:cs typeface="Arial" pitchFamily="34" charset="0"/>
              </a:rPr>
              <a:t>The basic fighting formation in the Syrian army is the division. Here is a representation of a division during an offansive.</a:t>
            </a:r>
          </a:p>
          <a:p>
            <a:endParaRPr lang="nb-NO" sz="1100" dirty="0">
              <a:latin typeface="Arial" pitchFamily="34" charset="0"/>
              <a:cs typeface="Arial" pitchFamily="34" charset="0"/>
            </a:endParaRPr>
          </a:p>
          <a:p>
            <a:r>
              <a:rPr lang="nb-NO" sz="1100" dirty="0" smtClean="0">
                <a:latin typeface="Arial" pitchFamily="34" charset="0"/>
                <a:cs typeface="Arial" pitchFamily="34" charset="0"/>
              </a:rPr>
              <a:t>The three manuevering brigades (Composed of armor and mechanized forces) are arranged in a «2-front, 1-rear» formation. This arrangement allows for an offensive over a wide front with a lot of firepower, while still having the 3rd brigade close behind. The rear-brigade is ready to support any of the front two brigades in case of high enemy resistance, or to exploit a success breakthrough, and pushing a fresh force forward into the enemy teritorry. The movement of the rear brigade forward may be done between the two front brigades, or directly «through» one of them – depending on terrain, roads and tactical situation.</a:t>
            </a:r>
          </a:p>
          <a:p>
            <a:r>
              <a:rPr lang="nb-NO" sz="1100" dirty="0" smtClean="0">
                <a:latin typeface="Arial" pitchFamily="34" charset="0"/>
                <a:cs typeface="Arial" pitchFamily="34" charset="0"/>
              </a:rPr>
              <a:t>One of the frontal brigades will be designated as the Main Effort (ME). This brigade will have priority in receiving support from the division-level assets. As shown here, Front Brigade #1 is the ME and is supported by the division’s Rocket-ARTY BN.</a:t>
            </a:r>
          </a:p>
          <a:p>
            <a:r>
              <a:rPr lang="nb-NO" sz="1100" dirty="0" smtClean="0">
                <a:latin typeface="Arial" pitchFamily="34" charset="0"/>
                <a:cs typeface="Arial" pitchFamily="34" charset="0"/>
              </a:rPr>
              <a:t>Further to the back are the divisional HQ, the logistics BN and an SA-15 BN protecting them.</a:t>
            </a:r>
          </a:p>
          <a:p>
            <a:r>
              <a:rPr lang="nb-NO" sz="1100" dirty="0" smtClean="0">
                <a:latin typeface="Arial" pitchFamily="34" charset="0"/>
                <a:cs typeface="Arial" pitchFamily="34" charset="0"/>
              </a:rPr>
              <a:t>A second BN of SA-8 will be close to the divisional Rocket-ARTY BN, defending it.</a:t>
            </a:r>
          </a:p>
        </p:txBody>
      </p:sp>
      <p:sp>
        <p:nvSpPr>
          <p:cNvPr id="7" name="Ellipse 6"/>
          <p:cNvSpPr/>
          <p:nvPr/>
        </p:nvSpPr>
        <p:spPr>
          <a:xfrm>
            <a:off x="2771800" y="3003798"/>
            <a:ext cx="648072" cy="504056"/>
          </a:xfrm>
          <a:prstGeom prst="ellipse">
            <a:avLst/>
          </a:prstGeom>
          <a:solidFill>
            <a:srgbClr val="C00000">
              <a:alpha val="31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ihåndsform 7"/>
          <p:cNvSpPr/>
          <p:nvPr/>
        </p:nvSpPr>
        <p:spPr>
          <a:xfrm>
            <a:off x="2235203" y="1752698"/>
            <a:ext cx="6310033" cy="3023512"/>
          </a:xfrm>
          <a:custGeom>
            <a:avLst/>
            <a:gdLst>
              <a:gd name="connsiteX0" fmla="*/ 0 w 230937"/>
              <a:gd name="connsiteY0" fmla="*/ 0 h 55995"/>
              <a:gd name="connsiteX1" fmla="*/ 3477 w 230937"/>
              <a:gd name="connsiteY1" fmla="*/ 13908 h 55995"/>
              <a:gd name="connsiteX2" fmla="*/ 24338 w 230937"/>
              <a:gd name="connsiteY2" fmla="*/ 24338 h 55995"/>
              <a:gd name="connsiteX3" fmla="*/ 66059 w 230937"/>
              <a:gd name="connsiteY3" fmla="*/ 45199 h 55995"/>
              <a:gd name="connsiteX4" fmla="*/ 76490 w 230937"/>
              <a:gd name="connsiteY4" fmla="*/ 48676 h 55995"/>
              <a:gd name="connsiteX5" fmla="*/ 118212 w 230937"/>
              <a:gd name="connsiteY5" fmla="*/ 45199 h 55995"/>
              <a:gd name="connsiteX6" fmla="*/ 139072 w 230937"/>
              <a:gd name="connsiteY6" fmla="*/ 38245 h 55995"/>
              <a:gd name="connsiteX7" fmla="*/ 184271 w 230937"/>
              <a:gd name="connsiteY7" fmla="*/ 45199 h 55995"/>
              <a:gd name="connsiteX8" fmla="*/ 198178 w 230937"/>
              <a:gd name="connsiteY8" fmla="*/ 48676 h 55995"/>
              <a:gd name="connsiteX9" fmla="*/ 215562 w 230937"/>
              <a:gd name="connsiteY9" fmla="*/ 52152 h 55995"/>
              <a:gd name="connsiteX10" fmla="*/ 229469 w 230937"/>
              <a:gd name="connsiteY10" fmla="*/ 55629 h 55995"/>
              <a:gd name="connsiteX0" fmla="*/ 0 w 230937"/>
              <a:gd name="connsiteY0" fmla="*/ 0 h 55995"/>
              <a:gd name="connsiteX1" fmla="*/ 3477 w 230937"/>
              <a:gd name="connsiteY1" fmla="*/ 13908 h 55995"/>
              <a:gd name="connsiteX2" fmla="*/ 24338 w 230937"/>
              <a:gd name="connsiteY2" fmla="*/ 24338 h 55995"/>
              <a:gd name="connsiteX3" fmla="*/ 66059 w 230937"/>
              <a:gd name="connsiteY3" fmla="*/ 45199 h 55995"/>
              <a:gd name="connsiteX4" fmla="*/ 76490 w 230937"/>
              <a:gd name="connsiteY4" fmla="*/ 48676 h 55995"/>
              <a:gd name="connsiteX5" fmla="*/ 118212 w 230937"/>
              <a:gd name="connsiteY5" fmla="*/ 45199 h 55995"/>
              <a:gd name="connsiteX6" fmla="*/ 139072 w 230937"/>
              <a:gd name="connsiteY6" fmla="*/ 38245 h 55995"/>
              <a:gd name="connsiteX7" fmla="*/ 184271 w 230937"/>
              <a:gd name="connsiteY7" fmla="*/ 45199 h 55995"/>
              <a:gd name="connsiteX8" fmla="*/ 198178 w 230937"/>
              <a:gd name="connsiteY8" fmla="*/ 48676 h 55995"/>
              <a:gd name="connsiteX9" fmla="*/ 184271 w 230937"/>
              <a:gd name="connsiteY9" fmla="*/ 45199 h 55995"/>
              <a:gd name="connsiteX10" fmla="*/ 215562 w 230937"/>
              <a:gd name="connsiteY10" fmla="*/ 52152 h 55995"/>
              <a:gd name="connsiteX11" fmla="*/ 229469 w 230937"/>
              <a:gd name="connsiteY11" fmla="*/ 55629 h 55995"/>
              <a:gd name="connsiteX0" fmla="*/ 0 w 230937"/>
              <a:gd name="connsiteY0" fmla="*/ 0 h 128816"/>
              <a:gd name="connsiteX1" fmla="*/ 3477 w 230937"/>
              <a:gd name="connsiteY1" fmla="*/ 13908 h 128816"/>
              <a:gd name="connsiteX2" fmla="*/ 24338 w 230937"/>
              <a:gd name="connsiteY2" fmla="*/ 24338 h 128816"/>
              <a:gd name="connsiteX3" fmla="*/ 66059 w 230937"/>
              <a:gd name="connsiteY3" fmla="*/ 45199 h 128816"/>
              <a:gd name="connsiteX4" fmla="*/ 76490 w 230937"/>
              <a:gd name="connsiteY4" fmla="*/ 48676 h 128816"/>
              <a:gd name="connsiteX5" fmla="*/ 118212 w 230937"/>
              <a:gd name="connsiteY5" fmla="*/ 45199 h 128816"/>
              <a:gd name="connsiteX6" fmla="*/ 139072 w 230937"/>
              <a:gd name="connsiteY6" fmla="*/ 38245 h 128816"/>
              <a:gd name="connsiteX7" fmla="*/ 184271 w 230937"/>
              <a:gd name="connsiteY7" fmla="*/ 45199 h 128816"/>
              <a:gd name="connsiteX8" fmla="*/ 198178 w 230937"/>
              <a:gd name="connsiteY8" fmla="*/ 48676 h 128816"/>
              <a:gd name="connsiteX9" fmla="*/ 155313 w 230937"/>
              <a:gd name="connsiteY9" fmla="*/ 128237 h 128816"/>
              <a:gd name="connsiteX10" fmla="*/ 215562 w 230937"/>
              <a:gd name="connsiteY10" fmla="*/ 52152 h 128816"/>
              <a:gd name="connsiteX11" fmla="*/ 229469 w 230937"/>
              <a:gd name="connsiteY11" fmla="*/ 55629 h 128816"/>
              <a:gd name="connsiteX0" fmla="*/ 0 w 602641"/>
              <a:gd name="connsiteY0" fmla="*/ 0 h 367301"/>
              <a:gd name="connsiteX1" fmla="*/ 3477 w 602641"/>
              <a:gd name="connsiteY1" fmla="*/ 13908 h 367301"/>
              <a:gd name="connsiteX2" fmla="*/ 24338 w 602641"/>
              <a:gd name="connsiteY2" fmla="*/ 24338 h 367301"/>
              <a:gd name="connsiteX3" fmla="*/ 66059 w 602641"/>
              <a:gd name="connsiteY3" fmla="*/ 45199 h 367301"/>
              <a:gd name="connsiteX4" fmla="*/ 76490 w 602641"/>
              <a:gd name="connsiteY4" fmla="*/ 48676 h 367301"/>
              <a:gd name="connsiteX5" fmla="*/ 118212 w 602641"/>
              <a:gd name="connsiteY5" fmla="*/ 45199 h 367301"/>
              <a:gd name="connsiteX6" fmla="*/ 139072 w 602641"/>
              <a:gd name="connsiteY6" fmla="*/ 38245 h 367301"/>
              <a:gd name="connsiteX7" fmla="*/ 184271 w 602641"/>
              <a:gd name="connsiteY7" fmla="*/ 45199 h 367301"/>
              <a:gd name="connsiteX8" fmla="*/ 198178 w 602641"/>
              <a:gd name="connsiteY8" fmla="*/ 48676 h 367301"/>
              <a:gd name="connsiteX9" fmla="*/ 155313 w 602641"/>
              <a:gd name="connsiteY9" fmla="*/ 128237 h 367301"/>
              <a:gd name="connsiteX10" fmla="*/ 215562 w 602641"/>
              <a:gd name="connsiteY10" fmla="*/ 52152 h 367301"/>
              <a:gd name="connsiteX11" fmla="*/ 229469 w 602641"/>
              <a:gd name="connsiteY11" fmla="*/ 55629 h 367301"/>
              <a:gd name="connsiteX0" fmla="*/ 0 w 530633"/>
              <a:gd name="connsiteY0" fmla="*/ 0 h 583324"/>
              <a:gd name="connsiteX1" fmla="*/ 3477 w 530633"/>
              <a:gd name="connsiteY1" fmla="*/ 13908 h 583324"/>
              <a:gd name="connsiteX2" fmla="*/ 24338 w 530633"/>
              <a:gd name="connsiteY2" fmla="*/ 24338 h 583324"/>
              <a:gd name="connsiteX3" fmla="*/ 66059 w 530633"/>
              <a:gd name="connsiteY3" fmla="*/ 45199 h 583324"/>
              <a:gd name="connsiteX4" fmla="*/ 76490 w 530633"/>
              <a:gd name="connsiteY4" fmla="*/ 48676 h 583324"/>
              <a:gd name="connsiteX5" fmla="*/ 118212 w 530633"/>
              <a:gd name="connsiteY5" fmla="*/ 45199 h 583324"/>
              <a:gd name="connsiteX6" fmla="*/ 139072 w 530633"/>
              <a:gd name="connsiteY6" fmla="*/ 38245 h 583324"/>
              <a:gd name="connsiteX7" fmla="*/ 184271 w 530633"/>
              <a:gd name="connsiteY7" fmla="*/ 45199 h 583324"/>
              <a:gd name="connsiteX8" fmla="*/ 198178 w 530633"/>
              <a:gd name="connsiteY8" fmla="*/ 48676 h 583324"/>
              <a:gd name="connsiteX9" fmla="*/ 83305 w 530633"/>
              <a:gd name="connsiteY9" fmla="*/ 344260 h 583324"/>
              <a:gd name="connsiteX10" fmla="*/ 215562 w 530633"/>
              <a:gd name="connsiteY10" fmla="*/ 52152 h 583324"/>
              <a:gd name="connsiteX11" fmla="*/ 229469 w 530633"/>
              <a:gd name="connsiteY11" fmla="*/ 55629 h 583324"/>
              <a:gd name="connsiteX0" fmla="*/ 0 w 659369"/>
              <a:gd name="connsiteY0" fmla="*/ 0 h 583324"/>
              <a:gd name="connsiteX1" fmla="*/ 3477 w 659369"/>
              <a:gd name="connsiteY1" fmla="*/ 13908 h 583324"/>
              <a:gd name="connsiteX2" fmla="*/ 24338 w 659369"/>
              <a:gd name="connsiteY2" fmla="*/ 24338 h 583324"/>
              <a:gd name="connsiteX3" fmla="*/ 66059 w 659369"/>
              <a:gd name="connsiteY3" fmla="*/ 45199 h 583324"/>
              <a:gd name="connsiteX4" fmla="*/ 76490 w 659369"/>
              <a:gd name="connsiteY4" fmla="*/ 48676 h 583324"/>
              <a:gd name="connsiteX5" fmla="*/ 118212 w 659369"/>
              <a:gd name="connsiteY5" fmla="*/ 45199 h 583324"/>
              <a:gd name="connsiteX6" fmla="*/ 139072 w 659369"/>
              <a:gd name="connsiteY6" fmla="*/ 38245 h 583324"/>
              <a:gd name="connsiteX7" fmla="*/ 184271 w 659369"/>
              <a:gd name="connsiteY7" fmla="*/ 45199 h 583324"/>
              <a:gd name="connsiteX8" fmla="*/ 659369 w 659369"/>
              <a:gd name="connsiteY8" fmla="*/ 344259 h 583324"/>
              <a:gd name="connsiteX9" fmla="*/ 83305 w 659369"/>
              <a:gd name="connsiteY9" fmla="*/ 344260 h 583324"/>
              <a:gd name="connsiteX10" fmla="*/ 215562 w 659369"/>
              <a:gd name="connsiteY10" fmla="*/ 52152 h 583324"/>
              <a:gd name="connsiteX11" fmla="*/ 229469 w 659369"/>
              <a:gd name="connsiteY11" fmla="*/ 55629 h 583324"/>
              <a:gd name="connsiteX0" fmla="*/ 0 w 659369"/>
              <a:gd name="connsiteY0" fmla="*/ 0 h 583324"/>
              <a:gd name="connsiteX1" fmla="*/ 3477 w 659369"/>
              <a:gd name="connsiteY1" fmla="*/ 13908 h 583324"/>
              <a:gd name="connsiteX2" fmla="*/ 24338 w 659369"/>
              <a:gd name="connsiteY2" fmla="*/ 24338 h 583324"/>
              <a:gd name="connsiteX3" fmla="*/ 66059 w 659369"/>
              <a:gd name="connsiteY3" fmla="*/ 45199 h 583324"/>
              <a:gd name="connsiteX4" fmla="*/ 76490 w 659369"/>
              <a:gd name="connsiteY4" fmla="*/ 48676 h 583324"/>
              <a:gd name="connsiteX5" fmla="*/ 118212 w 659369"/>
              <a:gd name="connsiteY5" fmla="*/ 45199 h 583324"/>
              <a:gd name="connsiteX6" fmla="*/ 139072 w 659369"/>
              <a:gd name="connsiteY6" fmla="*/ 38245 h 583324"/>
              <a:gd name="connsiteX7" fmla="*/ 184271 w 659369"/>
              <a:gd name="connsiteY7" fmla="*/ 45199 h 583324"/>
              <a:gd name="connsiteX8" fmla="*/ 659369 w 659369"/>
              <a:gd name="connsiteY8" fmla="*/ 344259 h 583324"/>
              <a:gd name="connsiteX9" fmla="*/ 83305 w 659369"/>
              <a:gd name="connsiteY9" fmla="*/ 344260 h 583324"/>
              <a:gd name="connsiteX10" fmla="*/ 215562 w 659369"/>
              <a:gd name="connsiteY10" fmla="*/ 52152 h 583324"/>
              <a:gd name="connsiteX11" fmla="*/ 515353 w 659369"/>
              <a:gd name="connsiteY11" fmla="*/ 56227 h 583324"/>
              <a:gd name="connsiteX0" fmla="*/ 0 w 659369"/>
              <a:gd name="connsiteY0" fmla="*/ 161535 h 744859"/>
              <a:gd name="connsiteX1" fmla="*/ 3477 w 659369"/>
              <a:gd name="connsiteY1" fmla="*/ 175443 h 744859"/>
              <a:gd name="connsiteX2" fmla="*/ 24338 w 659369"/>
              <a:gd name="connsiteY2" fmla="*/ 185873 h 744859"/>
              <a:gd name="connsiteX3" fmla="*/ 66059 w 659369"/>
              <a:gd name="connsiteY3" fmla="*/ 206734 h 744859"/>
              <a:gd name="connsiteX4" fmla="*/ 76490 w 659369"/>
              <a:gd name="connsiteY4" fmla="*/ 210211 h 744859"/>
              <a:gd name="connsiteX5" fmla="*/ 118212 w 659369"/>
              <a:gd name="connsiteY5" fmla="*/ 206734 h 744859"/>
              <a:gd name="connsiteX6" fmla="*/ 139072 w 659369"/>
              <a:gd name="connsiteY6" fmla="*/ 199780 h 744859"/>
              <a:gd name="connsiteX7" fmla="*/ 184271 w 659369"/>
              <a:gd name="connsiteY7" fmla="*/ 206734 h 744859"/>
              <a:gd name="connsiteX8" fmla="*/ 659369 w 659369"/>
              <a:gd name="connsiteY8" fmla="*/ 505794 h 744859"/>
              <a:gd name="connsiteX9" fmla="*/ 83305 w 659369"/>
              <a:gd name="connsiteY9" fmla="*/ 505795 h 744859"/>
              <a:gd name="connsiteX10" fmla="*/ 227321 w 659369"/>
              <a:gd name="connsiteY10" fmla="*/ 1738 h 744859"/>
              <a:gd name="connsiteX11" fmla="*/ 515353 w 659369"/>
              <a:gd name="connsiteY11" fmla="*/ 217762 h 744859"/>
              <a:gd name="connsiteX0" fmla="*/ 0 w 659369"/>
              <a:gd name="connsiteY0" fmla="*/ 161534 h 744858"/>
              <a:gd name="connsiteX1" fmla="*/ 3477 w 659369"/>
              <a:gd name="connsiteY1" fmla="*/ 175442 h 744858"/>
              <a:gd name="connsiteX2" fmla="*/ 24338 w 659369"/>
              <a:gd name="connsiteY2" fmla="*/ 185872 h 744858"/>
              <a:gd name="connsiteX3" fmla="*/ 66059 w 659369"/>
              <a:gd name="connsiteY3" fmla="*/ 206733 h 744858"/>
              <a:gd name="connsiteX4" fmla="*/ 76490 w 659369"/>
              <a:gd name="connsiteY4" fmla="*/ 210210 h 744858"/>
              <a:gd name="connsiteX5" fmla="*/ 118212 w 659369"/>
              <a:gd name="connsiteY5" fmla="*/ 206733 h 744858"/>
              <a:gd name="connsiteX6" fmla="*/ 139072 w 659369"/>
              <a:gd name="connsiteY6" fmla="*/ 199779 h 744858"/>
              <a:gd name="connsiteX7" fmla="*/ 184271 w 659369"/>
              <a:gd name="connsiteY7" fmla="*/ 206733 h 744858"/>
              <a:gd name="connsiteX8" fmla="*/ 659369 w 659369"/>
              <a:gd name="connsiteY8" fmla="*/ 505793 h 744858"/>
              <a:gd name="connsiteX9" fmla="*/ 83305 w 659369"/>
              <a:gd name="connsiteY9" fmla="*/ 505794 h 744858"/>
              <a:gd name="connsiteX10" fmla="*/ 155313 w 659369"/>
              <a:gd name="connsiteY10" fmla="*/ 1738 h 744858"/>
              <a:gd name="connsiteX11" fmla="*/ 515353 w 659369"/>
              <a:gd name="connsiteY11" fmla="*/ 217761 h 744858"/>
              <a:gd name="connsiteX0" fmla="*/ 0 w 659369"/>
              <a:gd name="connsiteY0" fmla="*/ 0 h 583324"/>
              <a:gd name="connsiteX1" fmla="*/ 3477 w 659369"/>
              <a:gd name="connsiteY1" fmla="*/ 13908 h 583324"/>
              <a:gd name="connsiteX2" fmla="*/ 24338 w 659369"/>
              <a:gd name="connsiteY2" fmla="*/ 24338 h 583324"/>
              <a:gd name="connsiteX3" fmla="*/ 66059 w 659369"/>
              <a:gd name="connsiteY3" fmla="*/ 45199 h 583324"/>
              <a:gd name="connsiteX4" fmla="*/ 76490 w 659369"/>
              <a:gd name="connsiteY4" fmla="*/ 48676 h 583324"/>
              <a:gd name="connsiteX5" fmla="*/ 118212 w 659369"/>
              <a:gd name="connsiteY5" fmla="*/ 45199 h 583324"/>
              <a:gd name="connsiteX6" fmla="*/ 139072 w 659369"/>
              <a:gd name="connsiteY6" fmla="*/ 38245 h 583324"/>
              <a:gd name="connsiteX7" fmla="*/ 184271 w 659369"/>
              <a:gd name="connsiteY7" fmla="*/ 45199 h 583324"/>
              <a:gd name="connsiteX8" fmla="*/ 659369 w 659369"/>
              <a:gd name="connsiteY8" fmla="*/ 344259 h 583324"/>
              <a:gd name="connsiteX9" fmla="*/ 83305 w 659369"/>
              <a:gd name="connsiteY9" fmla="*/ 344260 h 583324"/>
              <a:gd name="connsiteX10" fmla="*/ 299329 w 659369"/>
              <a:gd name="connsiteY10" fmla="*/ 344259 h 583324"/>
              <a:gd name="connsiteX11" fmla="*/ 515353 w 659369"/>
              <a:gd name="connsiteY11" fmla="*/ 56227 h 583324"/>
              <a:gd name="connsiteX0" fmla="*/ 526249 w 1185618"/>
              <a:gd name="connsiteY0" fmla="*/ 0 h 583324"/>
              <a:gd name="connsiteX1" fmla="*/ 2651 w 1185618"/>
              <a:gd name="connsiteY1" fmla="*/ 117691 h 583324"/>
              <a:gd name="connsiteX2" fmla="*/ 550587 w 1185618"/>
              <a:gd name="connsiteY2" fmla="*/ 24338 h 583324"/>
              <a:gd name="connsiteX3" fmla="*/ 592308 w 1185618"/>
              <a:gd name="connsiteY3" fmla="*/ 45199 h 583324"/>
              <a:gd name="connsiteX4" fmla="*/ 602739 w 1185618"/>
              <a:gd name="connsiteY4" fmla="*/ 48676 h 583324"/>
              <a:gd name="connsiteX5" fmla="*/ 644461 w 1185618"/>
              <a:gd name="connsiteY5" fmla="*/ 45199 h 583324"/>
              <a:gd name="connsiteX6" fmla="*/ 665321 w 1185618"/>
              <a:gd name="connsiteY6" fmla="*/ 38245 h 583324"/>
              <a:gd name="connsiteX7" fmla="*/ 710520 w 1185618"/>
              <a:gd name="connsiteY7" fmla="*/ 45199 h 583324"/>
              <a:gd name="connsiteX8" fmla="*/ 1185618 w 1185618"/>
              <a:gd name="connsiteY8" fmla="*/ 344259 h 583324"/>
              <a:gd name="connsiteX9" fmla="*/ 609554 w 1185618"/>
              <a:gd name="connsiteY9" fmla="*/ 344260 h 583324"/>
              <a:gd name="connsiteX10" fmla="*/ 825578 w 1185618"/>
              <a:gd name="connsiteY10" fmla="*/ 344259 h 583324"/>
              <a:gd name="connsiteX11" fmla="*/ 1041602 w 1185618"/>
              <a:gd name="connsiteY11" fmla="*/ 56227 h 583324"/>
              <a:gd name="connsiteX0" fmla="*/ 528717 w 1188086"/>
              <a:gd name="connsiteY0" fmla="*/ 163631 h 746955"/>
              <a:gd name="connsiteX1" fmla="*/ 312693 w 1188086"/>
              <a:gd name="connsiteY1" fmla="*/ 19615 h 746955"/>
              <a:gd name="connsiteX2" fmla="*/ 5119 w 1188086"/>
              <a:gd name="connsiteY2" fmla="*/ 281322 h 746955"/>
              <a:gd name="connsiteX3" fmla="*/ 553055 w 1188086"/>
              <a:gd name="connsiteY3" fmla="*/ 187969 h 746955"/>
              <a:gd name="connsiteX4" fmla="*/ 594776 w 1188086"/>
              <a:gd name="connsiteY4" fmla="*/ 208830 h 746955"/>
              <a:gd name="connsiteX5" fmla="*/ 605207 w 1188086"/>
              <a:gd name="connsiteY5" fmla="*/ 212307 h 746955"/>
              <a:gd name="connsiteX6" fmla="*/ 646929 w 1188086"/>
              <a:gd name="connsiteY6" fmla="*/ 208830 h 746955"/>
              <a:gd name="connsiteX7" fmla="*/ 667789 w 1188086"/>
              <a:gd name="connsiteY7" fmla="*/ 201876 h 746955"/>
              <a:gd name="connsiteX8" fmla="*/ 712988 w 1188086"/>
              <a:gd name="connsiteY8" fmla="*/ 208830 h 746955"/>
              <a:gd name="connsiteX9" fmla="*/ 1188086 w 1188086"/>
              <a:gd name="connsiteY9" fmla="*/ 507890 h 746955"/>
              <a:gd name="connsiteX10" fmla="*/ 612022 w 1188086"/>
              <a:gd name="connsiteY10" fmla="*/ 507891 h 746955"/>
              <a:gd name="connsiteX11" fmla="*/ 828046 w 1188086"/>
              <a:gd name="connsiteY11" fmla="*/ 507890 h 746955"/>
              <a:gd name="connsiteX12" fmla="*/ 1044070 w 1188086"/>
              <a:gd name="connsiteY12" fmla="*/ 219858 h 746955"/>
              <a:gd name="connsiteX0" fmla="*/ 528717 w 1188086"/>
              <a:gd name="connsiteY0" fmla="*/ 312034 h 895358"/>
              <a:gd name="connsiteX1" fmla="*/ 456709 w 1188086"/>
              <a:gd name="connsiteY1" fmla="*/ 24003 h 895358"/>
              <a:gd name="connsiteX2" fmla="*/ 312693 w 1188086"/>
              <a:gd name="connsiteY2" fmla="*/ 168018 h 895358"/>
              <a:gd name="connsiteX3" fmla="*/ 5119 w 1188086"/>
              <a:gd name="connsiteY3" fmla="*/ 429725 h 895358"/>
              <a:gd name="connsiteX4" fmla="*/ 553055 w 1188086"/>
              <a:gd name="connsiteY4" fmla="*/ 336372 h 895358"/>
              <a:gd name="connsiteX5" fmla="*/ 594776 w 1188086"/>
              <a:gd name="connsiteY5" fmla="*/ 357233 h 895358"/>
              <a:gd name="connsiteX6" fmla="*/ 605207 w 1188086"/>
              <a:gd name="connsiteY6" fmla="*/ 360710 h 895358"/>
              <a:gd name="connsiteX7" fmla="*/ 646929 w 1188086"/>
              <a:gd name="connsiteY7" fmla="*/ 357233 h 895358"/>
              <a:gd name="connsiteX8" fmla="*/ 667789 w 1188086"/>
              <a:gd name="connsiteY8" fmla="*/ 350279 h 895358"/>
              <a:gd name="connsiteX9" fmla="*/ 712988 w 1188086"/>
              <a:gd name="connsiteY9" fmla="*/ 357233 h 895358"/>
              <a:gd name="connsiteX10" fmla="*/ 1188086 w 1188086"/>
              <a:gd name="connsiteY10" fmla="*/ 656293 h 895358"/>
              <a:gd name="connsiteX11" fmla="*/ 612022 w 1188086"/>
              <a:gd name="connsiteY11" fmla="*/ 656294 h 895358"/>
              <a:gd name="connsiteX12" fmla="*/ 828046 w 1188086"/>
              <a:gd name="connsiteY12" fmla="*/ 656293 h 895358"/>
              <a:gd name="connsiteX13" fmla="*/ 1044070 w 1188086"/>
              <a:gd name="connsiteY13" fmla="*/ 368261 h 895358"/>
              <a:gd name="connsiteX0" fmla="*/ 600725 w 1188086"/>
              <a:gd name="connsiteY0" fmla="*/ 24002 h 895357"/>
              <a:gd name="connsiteX1" fmla="*/ 456709 w 1188086"/>
              <a:gd name="connsiteY1" fmla="*/ 24002 h 895357"/>
              <a:gd name="connsiteX2" fmla="*/ 312693 w 1188086"/>
              <a:gd name="connsiteY2" fmla="*/ 168017 h 895357"/>
              <a:gd name="connsiteX3" fmla="*/ 5119 w 1188086"/>
              <a:gd name="connsiteY3" fmla="*/ 429724 h 895357"/>
              <a:gd name="connsiteX4" fmla="*/ 553055 w 1188086"/>
              <a:gd name="connsiteY4" fmla="*/ 336371 h 895357"/>
              <a:gd name="connsiteX5" fmla="*/ 594776 w 1188086"/>
              <a:gd name="connsiteY5" fmla="*/ 357232 h 895357"/>
              <a:gd name="connsiteX6" fmla="*/ 605207 w 1188086"/>
              <a:gd name="connsiteY6" fmla="*/ 360709 h 895357"/>
              <a:gd name="connsiteX7" fmla="*/ 646929 w 1188086"/>
              <a:gd name="connsiteY7" fmla="*/ 357232 h 895357"/>
              <a:gd name="connsiteX8" fmla="*/ 667789 w 1188086"/>
              <a:gd name="connsiteY8" fmla="*/ 350278 h 895357"/>
              <a:gd name="connsiteX9" fmla="*/ 712988 w 1188086"/>
              <a:gd name="connsiteY9" fmla="*/ 357232 h 895357"/>
              <a:gd name="connsiteX10" fmla="*/ 1188086 w 1188086"/>
              <a:gd name="connsiteY10" fmla="*/ 656292 h 895357"/>
              <a:gd name="connsiteX11" fmla="*/ 612022 w 1188086"/>
              <a:gd name="connsiteY11" fmla="*/ 656293 h 895357"/>
              <a:gd name="connsiteX12" fmla="*/ 828046 w 1188086"/>
              <a:gd name="connsiteY12" fmla="*/ 656292 h 895357"/>
              <a:gd name="connsiteX13" fmla="*/ 1044070 w 1188086"/>
              <a:gd name="connsiteY13" fmla="*/ 368260 h 895357"/>
              <a:gd name="connsiteX0" fmla="*/ 600725 w 1188086"/>
              <a:gd name="connsiteY0" fmla="*/ 24002 h 895357"/>
              <a:gd name="connsiteX1" fmla="*/ 456709 w 1188086"/>
              <a:gd name="connsiteY1" fmla="*/ 24002 h 895357"/>
              <a:gd name="connsiteX2" fmla="*/ 312693 w 1188086"/>
              <a:gd name="connsiteY2" fmla="*/ 168017 h 895357"/>
              <a:gd name="connsiteX3" fmla="*/ 5119 w 1188086"/>
              <a:gd name="connsiteY3" fmla="*/ 429724 h 895357"/>
              <a:gd name="connsiteX4" fmla="*/ 240685 w 1188086"/>
              <a:gd name="connsiteY4" fmla="*/ 744082 h 895357"/>
              <a:gd name="connsiteX5" fmla="*/ 594776 w 1188086"/>
              <a:gd name="connsiteY5" fmla="*/ 357232 h 895357"/>
              <a:gd name="connsiteX6" fmla="*/ 605207 w 1188086"/>
              <a:gd name="connsiteY6" fmla="*/ 360709 h 895357"/>
              <a:gd name="connsiteX7" fmla="*/ 646929 w 1188086"/>
              <a:gd name="connsiteY7" fmla="*/ 357232 h 895357"/>
              <a:gd name="connsiteX8" fmla="*/ 667789 w 1188086"/>
              <a:gd name="connsiteY8" fmla="*/ 350278 h 895357"/>
              <a:gd name="connsiteX9" fmla="*/ 712988 w 1188086"/>
              <a:gd name="connsiteY9" fmla="*/ 357232 h 895357"/>
              <a:gd name="connsiteX10" fmla="*/ 1188086 w 1188086"/>
              <a:gd name="connsiteY10" fmla="*/ 656292 h 895357"/>
              <a:gd name="connsiteX11" fmla="*/ 612022 w 1188086"/>
              <a:gd name="connsiteY11" fmla="*/ 656293 h 895357"/>
              <a:gd name="connsiteX12" fmla="*/ 828046 w 1188086"/>
              <a:gd name="connsiteY12" fmla="*/ 656292 h 895357"/>
              <a:gd name="connsiteX13" fmla="*/ 1044070 w 1188086"/>
              <a:gd name="connsiteY13" fmla="*/ 368260 h 895357"/>
              <a:gd name="connsiteX0" fmla="*/ 600725 w 1188086"/>
              <a:gd name="connsiteY0" fmla="*/ 24002 h 895357"/>
              <a:gd name="connsiteX1" fmla="*/ 456709 w 1188086"/>
              <a:gd name="connsiteY1" fmla="*/ 24002 h 895357"/>
              <a:gd name="connsiteX2" fmla="*/ 312693 w 1188086"/>
              <a:gd name="connsiteY2" fmla="*/ 168017 h 895357"/>
              <a:gd name="connsiteX3" fmla="*/ 5119 w 1188086"/>
              <a:gd name="connsiteY3" fmla="*/ 429724 h 895357"/>
              <a:gd name="connsiteX4" fmla="*/ 240685 w 1188086"/>
              <a:gd name="connsiteY4" fmla="*/ 744082 h 895357"/>
              <a:gd name="connsiteX5" fmla="*/ 594776 w 1188086"/>
              <a:gd name="connsiteY5" fmla="*/ 357232 h 895357"/>
              <a:gd name="connsiteX6" fmla="*/ 528717 w 1188086"/>
              <a:gd name="connsiteY6" fmla="*/ 240026 h 895357"/>
              <a:gd name="connsiteX7" fmla="*/ 646929 w 1188086"/>
              <a:gd name="connsiteY7" fmla="*/ 357232 h 895357"/>
              <a:gd name="connsiteX8" fmla="*/ 667789 w 1188086"/>
              <a:gd name="connsiteY8" fmla="*/ 350278 h 895357"/>
              <a:gd name="connsiteX9" fmla="*/ 712988 w 1188086"/>
              <a:gd name="connsiteY9" fmla="*/ 357232 h 895357"/>
              <a:gd name="connsiteX10" fmla="*/ 1188086 w 1188086"/>
              <a:gd name="connsiteY10" fmla="*/ 656292 h 895357"/>
              <a:gd name="connsiteX11" fmla="*/ 612022 w 1188086"/>
              <a:gd name="connsiteY11" fmla="*/ 656293 h 895357"/>
              <a:gd name="connsiteX12" fmla="*/ 828046 w 1188086"/>
              <a:gd name="connsiteY12" fmla="*/ 656292 h 895357"/>
              <a:gd name="connsiteX13" fmla="*/ 1044070 w 1188086"/>
              <a:gd name="connsiteY13" fmla="*/ 368260 h 895357"/>
              <a:gd name="connsiteX0" fmla="*/ 600725 w 1188086"/>
              <a:gd name="connsiteY0" fmla="*/ 73213 h 944568"/>
              <a:gd name="connsiteX1" fmla="*/ 456709 w 1188086"/>
              <a:gd name="connsiteY1" fmla="*/ 73213 h 944568"/>
              <a:gd name="connsiteX2" fmla="*/ 312693 w 1188086"/>
              <a:gd name="connsiteY2" fmla="*/ 217228 h 944568"/>
              <a:gd name="connsiteX3" fmla="*/ 5119 w 1188086"/>
              <a:gd name="connsiteY3" fmla="*/ 478935 h 944568"/>
              <a:gd name="connsiteX4" fmla="*/ 240685 w 1188086"/>
              <a:gd name="connsiteY4" fmla="*/ 793293 h 944568"/>
              <a:gd name="connsiteX5" fmla="*/ 594776 w 1188086"/>
              <a:gd name="connsiteY5" fmla="*/ 406443 h 944568"/>
              <a:gd name="connsiteX6" fmla="*/ 528717 w 1188086"/>
              <a:gd name="connsiteY6" fmla="*/ 289237 h 944568"/>
              <a:gd name="connsiteX7" fmla="*/ 888757 w 1188086"/>
              <a:gd name="connsiteY7" fmla="*/ 1205 h 944568"/>
              <a:gd name="connsiteX8" fmla="*/ 667789 w 1188086"/>
              <a:gd name="connsiteY8" fmla="*/ 399489 h 944568"/>
              <a:gd name="connsiteX9" fmla="*/ 712988 w 1188086"/>
              <a:gd name="connsiteY9" fmla="*/ 406443 h 944568"/>
              <a:gd name="connsiteX10" fmla="*/ 1188086 w 1188086"/>
              <a:gd name="connsiteY10" fmla="*/ 705503 h 944568"/>
              <a:gd name="connsiteX11" fmla="*/ 612022 w 1188086"/>
              <a:gd name="connsiteY11" fmla="*/ 705504 h 944568"/>
              <a:gd name="connsiteX12" fmla="*/ 828046 w 1188086"/>
              <a:gd name="connsiteY12" fmla="*/ 705503 h 944568"/>
              <a:gd name="connsiteX13" fmla="*/ 1044070 w 1188086"/>
              <a:gd name="connsiteY13" fmla="*/ 417471 h 944568"/>
              <a:gd name="connsiteX0" fmla="*/ 600725 w 1620526"/>
              <a:gd name="connsiteY0" fmla="*/ 144016 h 1015371"/>
              <a:gd name="connsiteX1" fmla="*/ 456709 w 1620526"/>
              <a:gd name="connsiteY1" fmla="*/ 144016 h 1015371"/>
              <a:gd name="connsiteX2" fmla="*/ 312693 w 1620526"/>
              <a:gd name="connsiteY2" fmla="*/ 288031 h 1015371"/>
              <a:gd name="connsiteX3" fmla="*/ 5119 w 1620526"/>
              <a:gd name="connsiteY3" fmla="*/ 549738 h 1015371"/>
              <a:gd name="connsiteX4" fmla="*/ 240685 w 1620526"/>
              <a:gd name="connsiteY4" fmla="*/ 864096 h 1015371"/>
              <a:gd name="connsiteX5" fmla="*/ 594776 w 1620526"/>
              <a:gd name="connsiteY5" fmla="*/ 477246 h 1015371"/>
              <a:gd name="connsiteX6" fmla="*/ 528717 w 1620526"/>
              <a:gd name="connsiteY6" fmla="*/ 360040 h 1015371"/>
              <a:gd name="connsiteX7" fmla="*/ 888757 w 1620526"/>
              <a:gd name="connsiteY7" fmla="*/ 72008 h 1015371"/>
              <a:gd name="connsiteX8" fmla="*/ 1608837 w 1620526"/>
              <a:gd name="connsiteY8" fmla="*/ 0 h 1015371"/>
              <a:gd name="connsiteX9" fmla="*/ 712988 w 1620526"/>
              <a:gd name="connsiteY9" fmla="*/ 477246 h 1015371"/>
              <a:gd name="connsiteX10" fmla="*/ 1188086 w 1620526"/>
              <a:gd name="connsiteY10" fmla="*/ 776306 h 1015371"/>
              <a:gd name="connsiteX11" fmla="*/ 612022 w 1620526"/>
              <a:gd name="connsiteY11" fmla="*/ 776307 h 1015371"/>
              <a:gd name="connsiteX12" fmla="*/ 828046 w 1620526"/>
              <a:gd name="connsiteY12" fmla="*/ 776306 h 1015371"/>
              <a:gd name="connsiteX13" fmla="*/ 1044070 w 1620526"/>
              <a:gd name="connsiteY13" fmla="*/ 488274 h 1015371"/>
              <a:gd name="connsiteX0" fmla="*/ 600725 w 1620526"/>
              <a:gd name="connsiteY0" fmla="*/ 288032 h 1159387"/>
              <a:gd name="connsiteX1" fmla="*/ 648072 w 1620526"/>
              <a:gd name="connsiteY1" fmla="*/ 0 h 1159387"/>
              <a:gd name="connsiteX2" fmla="*/ 456709 w 1620526"/>
              <a:gd name="connsiteY2" fmla="*/ 288032 h 1159387"/>
              <a:gd name="connsiteX3" fmla="*/ 312693 w 1620526"/>
              <a:gd name="connsiteY3" fmla="*/ 432047 h 1159387"/>
              <a:gd name="connsiteX4" fmla="*/ 5119 w 1620526"/>
              <a:gd name="connsiteY4" fmla="*/ 693754 h 1159387"/>
              <a:gd name="connsiteX5" fmla="*/ 240685 w 1620526"/>
              <a:gd name="connsiteY5" fmla="*/ 1008112 h 1159387"/>
              <a:gd name="connsiteX6" fmla="*/ 594776 w 1620526"/>
              <a:gd name="connsiteY6" fmla="*/ 621262 h 1159387"/>
              <a:gd name="connsiteX7" fmla="*/ 528717 w 1620526"/>
              <a:gd name="connsiteY7" fmla="*/ 504056 h 1159387"/>
              <a:gd name="connsiteX8" fmla="*/ 888757 w 1620526"/>
              <a:gd name="connsiteY8" fmla="*/ 216024 h 1159387"/>
              <a:gd name="connsiteX9" fmla="*/ 1608837 w 1620526"/>
              <a:gd name="connsiteY9" fmla="*/ 144016 h 1159387"/>
              <a:gd name="connsiteX10" fmla="*/ 712988 w 1620526"/>
              <a:gd name="connsiteY10" fmla="*/ 621262 h 1159387"/>
              <a:gd name="connsiteX11" fmla="*/ 1188086 w 1620526"/>
              <a:gd name="connsiteY11" fmla="*/ 920322 h 1159387"/>
              <a:gd name="connsiteX12" fmla="*/ 612022 w 1620526"/>
              <a:gd name="connsiteY12" fmla="*/ 920323 h 1159387"/>
              <a:gd name="connsiteX13" fmla="*/ 828046 w 1620526"/>
              <a:gd name="connsiteY13" fmla="*/ 920322 h 1159387"/>
              <a:gd name="connsiteX14" fmla="*/ 1044070 w 1620526"/>
              <a:gd name="connsiteY14" fmla="*/ 632290 h 1159387"/>
              <a:gd name="connsiteX0" fmla="*/ 600725 w 1620526"/>
              <a:gd name="connsiteY0" fmla="*/ 336037 h 1207392"/>
              <a:gd name="connsiteX1" fmla="*/ 1440160 w 1620526"/>
              <a:gd name="connsiteY1" fmla="*/ 48005 h 1207392"/>
              <a:gd name="connsiteX2" fmla="*/ 648072 w 1620526"/>
              <a:gd name="connsiteY2" fmla="*/ 48005 h 1207392"/>
              <a:gd name="connsiteX3" fmla="*/ 456709 w 1620526"/>
              <a:gd name="connsiteY3" fmla="*/ 336037 h 1207392"/>
              <a:gd name="connsiteX4" fmla="*/ 312693 w 1620526"/>
              <a:gd name="connsiteY4" fmla="*/ 480052 h 1207392"/>
              <a:gd name="connsiteX5" fmla="*/ 5119 w 1620526"/>
              <a:gd name="connsiteY5" fmla="*/ 741759 h 1207392"/>
              <a:gd name="connsiteX6" fmla="*/ 240685 w 1620526"/>
              <a:gd name="connsiteY6" fmla="*/ 1056117 h 1207392"/>
              <a:gd name="connsiteX7" fmla="*/ 594776 w 1620526"/>
              <a:gd name="connsiteY7" fmla="*/ 669267 h 1207392"/>
              <a:gd name="connsiteX8" fmla="*/ 528717 w 1620526"/>
              <a:gd name="connsiteY8" fmla="*/ 552061 h 1207392"/>
              <a:gd name="connsiteX9" fmla="*/ 888757 w 1620526"/>
              <a:gd name="connsiteY9" fmla="*/ 264029 h 1207392"/>
              <a:gd name="connsiteX10" fmla="*/ 1608837 w 1620526"/>
              <a:gd name="connsiteY10" fmla="*/ 192021 h 1207392"/>
              <a:gd name="connsiteX11" fmla="*/ 712988 w 1620526"/>
              <a:gd name="connsiteY11" fmla="*/ 669267 h 1207392"/>
              <a:gd name="connsiteX12" fmla="*/ 1188086 w 1620526"/>
              <a:gd name="connsiteY12" fmla="*/ 968327 h 1207392"/>
              <a:gd name="connsiteX13" fmla="*/ 612022 w 1620526"/>
              <a:gd name="connsiteY13" fmla="*/ 968328 h 1207392"/>
              <a:gd name="connsiteX14" fmla="*/ 828046 w 1620526"/>
              <a:gd name="connsiteY14" fmla="*/ 968327 h 1207392"/>
              <a:gd name="connsiteX15" fmla="*/ 1044070 w 1620526"/>
              <a:gd name="connsiteY15" fmla="*/ 680295 h 1207392"/>
              <a:gd name="connsiteX0" fmla="*/ 600725 w 1620526"/>
              <a:gd name="connsiteY0" fmla="*/ 336037 h 1207392"/>
              <a:gd name="connsiteX1" fmla="*/ 792088 w 1620526"/>
              <a:gd name="connsiteY1" fmla="*/ 120013 h 1207392"/>
              <a:gd name="connsiteX2" fmla="*/ 1440160 w 1620526"/>
              <a:gd name="connsiteY2" fmla="*/ 48005 h 1207392"/>
              <a:gd name="connsiteX3" fmla="*/ 648072 w 1620526"/>
              <a:gd name="connsiteY3" fmla="*/ 48005 h 1207392"/>
              <a:gd name="connsiteX4" fmla="*/ 456709 w 1620526"/>
              <a:gd name="connsiteY4" fmla="*/ 336037 h 1207392"/>
              <a:gd name="connsiteX5" fmla="*/ 312693 w 1620526"/>
              <a:gd name="connsiteY5" fmla="*/ 480052 h 1207392"/>
              <a:gd name="connsiteX6" fmla="*/ 5119 w 1620526"/>
              <a:gd name="connsiteY6" fmla="*/ 741759 h 1207392"/>
              <a:gd name="connsiteX7" fmla="*/ 240685 w 1620526"/>
              <a:gd name="connsiteY7" fmla="*/ 1056117 h 1207392"/>
              <a:gd name="connsiteX8" fmla="*/ 594776 w 1620526"/>
              <a:gd name="connsiteY8" fmla="*/ 669267 h 1207392"/>
              <a:gd name="connsiteX9" fmla="*/ 528717 w 1620526"/>
              <a:gd name="connsiteY9" fmla="*/ 552061 h 1207392"/>
              <a:gd name="connsiteX10" fmla="*/ 888757 w 1620526"/>
              <a:gd name="connsiteY10" fmla="*/ 264029 h 1207392"/>
              <a:gd name="connsiteX11" fmla="*/ 1608837 w 1620526"/>
              <a:gd name="connsiteY11" fmla="*/ 192021 h 1207392"/>
              <a:gd name="connsiteX12" fmla="*/ 712988 w 1620526"/>
              <a:gd name="connsiteY12" fmla="*/ 669267 h 1207392"/>
              <a:gd name="connsiteX13" fmla="*/ 1188086 w 1620526"/>
              <a:gd name="connsiteY13" fmla="*/ 968327 h 1207392"/>
              <a:gd name="connsiteX14" fmla="*/ 612022 w 1620526"/>
              <a:gd name="connsiteY14" fmla="*/ 968328 h 1207392"/>
              <a:gd name="connsiteX15" fmla="*/ 828046 w 1620526"/>
              <a:gd name="connsiteY15" fmla="*/ 968327 h 1207392"/>
              <a:gd name="connsiteX16" fmla="*/ 1044070 w 1620526"/>
              <a:gd name="connsiteY16" fmla="*/ 680295 h 1207392"/>
              <a:gd name="connsiteX0" fmla="*/ 0 w 2167390"/>
              <a:gd name="connsiteY0" fmla="*/ 681244 h 1207392"/>
              <a:gd name="connsiteX1" fmla="*/ 1338952 w 2167390"/>
              <a:gd name="connsiteY1" fmla="*/ 120013 h 1207392"/>
              <a:gd name="connsiteX2" fmla="*/ 1987024 w 2167390"/>
              <a:gd name="connsiteY2" fmla="*/ 48005 h 1207392"/>
              <a:gd name="connsiteX3" fmla="*/ 1194936 w 2167390"/>
              <a:gd name="connsiteY3" fmla="*/ 48005 h 1207392"/>
              <a:gd name="connsiteX4" fmla="*/ 1003573 w 2167390"/>
              <a:gd name="connsiteY4" fmla="*/ 336037 h 1207392"/>
              <a:gd name="connsiteX5" fmla="*/ 859557 w 2167390"/>
              <a:gd name="connsiteY5" fmla="*/ 480052 h 1207392"/>
              <a:gd name="connsiteX6" fmla="*/ 551983 w 2167390"/>
              <a:gd name="connsiteY6" fmla="*/ 741759 h 1207392"/>
              <a:gd name="connsiteX7" fmla="*/ 787549 w 2167390"/>
              <a:gd name="connsiteY7" fmla="*/ 1056117 h 1207392"/>
              <a:gd name="connsiteX8" fmla="*/ 1141640 w 2167390"/>
              <a:gd name="connsiteY8" fmla="*/ 669267 h 1207392"/>
              <a:gd name="connsiteX9" fmla="*/ 1075581 w 2167390"/>
              <a:gd name="connsiteY9" fmla="*/ 552061 h 1207392"/>
              <a:gd name="connsiteX10" fmla="*/ 1435621 w 2167390"/>
              <a:gd name="connsiteY10" fmla="*/ 264029 h 1207392"/>
              <a:gd name="connsiteX11" fmla="*/ 2155701 w 2167390"/>
              <a:gd name="connsiteY11" fmla="*/ 192021 h 1207392"/>
              <a:gd name="connsiteX12" fmla="*/ 1259852 w 2167390"/>
              <a:gd name="connsiteY12" fmla="*/ 669267 h 1207392"/>
              <a:gd name="connsiteX13" fmla="*/ 1734950 w 2167390"/>
              <a:gd name="connsiteY13" fmla="*/ 968327 h 1207392"/>
              <a:gd name="connsiteX14" fmla="*/ 1158886 w 2167390"/>
              <a:gd name="connsiteY14" fmla="*/ 968328 h 1207392"/>
              <a:gd name="connsiteX15" fmla="*/ 1374910 w 2167390"/>
              <a:gd name="connsiteY15" fmla="*/ 968327 h 1207392"/>
              <a:gd name="connsiteX16" fmla="*/ 1590934 w 2167390"/>
              <a:gd name="connsiteY16" fmla="*/ 680295 h 1207392"/>
              <a:gd name="connsiteX0" fmla="*/ 0 w 2167390"/>
              <a:gd name="connsiteY0" fmla="*/ 681244 h 1207392"/>
              <a:gd name="connsiteX1" fmla="*/ 1338952 w 2167390"/>
              <a:gd name="connsiteY1" fmla="*/ 120013 h 1207392"/>
              <a:gd name="connsiteX2" fmla="*/ 1987024 w 2167390"/>
              <a:gd name="connsiteY2" fmla="*/ 48005 h 1207392"/>
              <a:gd name="connsiteX3" fmla="*/ 1194936 w 2167390"/>
              <a:gd name="connsiteY3" fmla="*/ 48005 h 1207392"/>
              <a:gd name="connsiteX4" fmla="*/ 1003573 w 2167390"/>
              <a:gd name="connsiteY4" fmla="*/ 336037 h 1207392"/>
              <a:gd name="connsiteX5" fmla="*/ 859557 w 2167390"/>
              <a:gd name="connsiteY5" fmla="*/ 480052 h 1207392"/>
              <a:gd name="connsiteX6" fmla="*/ 551983 w 2167390"/>
              <a:gd name="connsiteY6" fmla="*/ 741759 h 1207392"/>
              <a:gd name="connsiteX7" fmla="*/ 787549 w 2167390"/>
              <a:gd name="connsiteY7" fmla="*/ 1056117 h 1207392"/>
              <a:gd name="connsiteX8" fmla="*/ 1141640 w 2167390"/>
              <a:gd name="connsiteY8" fmla="*/ 669267 h 1207392"/>
              <a:gd name="connsiteX9" fmla="*/ 1075581 w 2167390"/>
              <a:gd name="connsiteY9" fmla="*/ 552061 h 1207392"/>
              <a:gd name="connsiteX10" fmla="*/ 1435621 w 2167390"/>
              <a:gd name="connsiteY10" fmla="*/ 264029 h 1207392"/>
              <a:gd name="connsiteX11" fmla="*/ 2155701 w 2167390"/>
              <a:gd name="connsiteY11" fmla="*/ 192021 h 1207392"/>
              <a:gd name="connsiteX12" fmla="*/ 1259852 w 2167390"/>
              <a:gd name="connsiteY12" fmla="*/ 669267 h 1207392"/>
              <a:gd name="connsiteX13" fmla="*/ 1734950 w 2167390"/>
              <a:gd name="connsiteY13" fmla="*/ 968327 h 1207392"/>
              <a:gd name="connsiteX14" fmla="*/ 1158886 w 2167390"/>
              <a:gd name="connsiteY14" fmla="*/ 968328 h 1207392"/>
              <a:gd name="connsiteX15" fmla="*/ 1374910 w 2167390"/>
              <a:gd name="connsiteY15" fmla="*/ 968327 h 1207392"/>
              <a:gd name="connsiteX16" fmla="*/ 1590934 w 2167390"/>
              <a:gd name="connsiteY16" fmla="*/ 680295 h 1207392"/>
              <a:gd name="connsiteX17" fmla="*/ 0 w 2167390"/>
              <a:gd name="connsiteY17" fmla="*/ 681244 h 1207392"/>
              <a:gd name="connsiteX0" fmla="*/ 1044070 w 1620526"/>
              <a:gd name="connsiteY0" fmla="*/ 680295 h 1207392"/>
              <a:gd name="connsiteX1" fmla="*/ 792088 w 1620526"/>
              <a:gd name="connsiteY1" fmla="*/ 120013 h 1207392"/>
              <a:gd name="connsiteX2" fmla="*/ 1440160 w 1620526"/>
              <a:gd name="connsiteY2" fmla="*/ 48005 h 1207392"/>
              <a:gd name="connsiteX3" fmla="*/ 648072 w 1620526"/>
              <a:gd name="connsiteY3" fmla="*/ 48005 h 1207392"/>
              <a:gd name="connsiteX4" fmla="*/ 456709 w 1620526"/>
              <a:gd name="connsiteY4" fmla="*/ 336037 h 1207392"/>
              <a:gd name="connsiteX5" fmla="*/ 312693 w 1620526"/>
              <a:gd name="connsiteY5" fmla="*/ 480052 h 1207392"/>
              <a:gd name="connsiteX6" fmla="*/ 5119 w 1620526"/>
              <a:gd name="connsiteY6" fmla="*/ 741759 h 1207392"/>
              <a:gd name="connsiteX7" fmla="*/ 240685 w 1620526"/>
              <a:gd name="connsiteY7" fmla="*/ 1056117 h 1207392"/>
              <a:gd name="connsiteX8" fmla="*/ 594776 w 1620526"/>
              <a:gd name="connsiteY8" fmla="*/ 669267 h 1207392"/>
              <a:gd name="connsiteX9" fmla="*/ 528717 w 1620526"/>
              <a:gd name="connsiteY9" fmla="*/ 552061 h 1207392"/>
              <a:gd name="connsiteX10" fmla="*/ 888757 w 1620526"/>
              <a:gd name="connsiteY10" fmla="*/ 264029 h 1207392"/>
              <a:gd name="connsiteX11" fmla="*/ 1608837 w 1620526"/>
              <a:gd name="connsiteY11" fmla="*/ 192021 h 1207392"/>
              <a:gd name="connsiteX12" fmla="*/ 712988 w 1620526"/>
              <a:gd name="connsiteY12" fmla="*/ 669267 h 1207392"/>
              <a:gd name="connsiteX13" fmla="*/ 1188086 w 1620526"/>
              <a:gd name="connsiteY13" fmla="*/ 968327 h 1207392"/>
              <a:gd name="connsiteX14" fmla="*/ 612022 w 1620526"/>
              <a:gd name="connsiteY14" fmla="*/ 968328 h 1207392"/>
              <a:gd name="connsiteX15" fmla="*/ 828046 w 1620526"/>
              <a:gd name="connsiteY15" fmla="*/ 968327 h 1207392"/>
              <a:gd name="connsiteX16" fmla="*/ 1044070 w 1620526"/>
              <a:gd name="connsiteY16" fmla="*/ 680295 h 1207392"/>
              <a:gd name="connsiteX0" fmla="*/ 792088 w 1620526"/>
              <a:gd name="connsiteY0" fmla="*/ 120013 h 1207392"/>
              <a:gd name="connsiteX1" fmla="*/ 1440160 w 1620526"/>
              <a:gd name="connsiteY1" fmla="*/ 48005 h 1207392"/>
              <a:gd name="connsiteX2" fmla="*/ 648072 w 1620526"/>
              <a:gd name="connsiteY2" fmla="*/ 48005 h 1207392"/>
              <a:gd name="connsiteX3" fmla="*/ 456709 w 1620526"/>
              <a:gd name="connsiteY3" fmla="*/ 336037 h 1207392"/>
              <a:gd name="connsiteX4" fmla="*/ 312693 w 1620526"/>
              <a:gd name="connsiteY4" fmla="*/ 480052 h 1207392"/>
              <a:gd name="connsiteX5" fmla="*/ 5119 w 1620526"/>
              <a:gd name="connsiteY5" fmla="*/ 741759 h 1207392"/>
              <a:gd name="connsiteX6" fmla="*/ 240685 w 1620526"/>
              <a:gd name="connsiteY6" fmla="*/ 1056117 h 1207392"/>
              <a:gd name="connsiteX7" fmla="*/ 594776 w 1620526"/>
              <a:gd name="connsiteY7" fmla="*/ 669267 h 1207392"/>
              <a:gd name="connsiteX8" fmla="*/ 528717 w 1620526"/>
              <a:gd name="connsiteY8" fmla="*/ 552061 h 1207392"/>
              <a:gd name="connsiteX9" fmla="*/ 888757 w 1620526"/>
              <a:gd name="connsiteY9" fmla="*/ 264029 h 1207392"/>
              <a:gd name="connsiteX10" fmla="*/ 1608837 w 1620526"/>
              <a:gd name="connsiteY10" fmla="*/ 192021 h 1207392"/>
              <a:gd name="connsiteX11" fmla="*/ 712988 w 1620526"/>
              <a:gd name="connsiteY11" fmla="*/ 669267 h 1207392"/>
              <a:gd name="connsiteX12" fmla="*/ 1188086 w 1620526"/>
              <a:gd name="connsiteY12" fmla="*/ 968327 h 1207392"/>
              <a:gd name="connsiteX13" fmla="*/ 612022 w 1620526"/>
              <a:gd name="connsiteY13" fmla="*/ 968328 h 1207392"/>
              <a:gd name="connsiteX14" fmla="*/ 828046 w 1620526"/>
              <a:gd name="connsiteY14" fmla="*/ 968327 h 1207392"/>
              <a:gd name="connsiteX15" fmla="*/ 1044070 w 1620526"/>
              <a:gd name="connsiteY15" fmla="*/ 680295 h 1207392"/>
              <a:gd name="connsiteX16" fmla="*/ 883528 w 1620526"/>
              <a:gd name="connsiteY16" fmla="*/ 211453 h 1207392"/>
              <a:gd name="connsiteX0" fmla="*/ 792088 w 1620526"/>
              <a:gd name="connsiteY0" fmla="*/ 120013 h 1207392"/>
              <a:gd name="connsiteX1" fmla="*/ 648072 w 1620526"/>
              <a:gd name="connsiteY1" fmla="*/ 288032 h 1207392"/>
              <a:gd name="connsiteX2" fmla="*/ 1440160 w 1620526"/>
              <a:gd name="connsiteY2" fmla="*/ 48005 h 1207392"/>
              <a:gd name="connsiteX3" fmla="*/ 648072 w 1620526"/>
              <a:gd name="connsiteY3" fmla="*/ 48005 h 1207392"/>
              <a:gd name="connsiteX4" fmla="*/ 456709 w 1620526"/>
              <a:gd name="connsiteY4" fmla="*/ 336037 h 1207392"/>
              <a:gd name="connsiteX5" fmla="*/ 312693 w 1620526"/>
              <a:gd name="connsiteY5" fmla="*/ 480052 h 1207392"/>
              <a:gd name="connsiteX6" fmla="*/ 5119 w 1620526"/>
              <a:gd name="connsiteY6" fmla="*/ 741759 h 1207392"/>
              <a:gd name="connsiteX7" fmla="*/ 240685 w 1620526"/>
              <a:gd name="connsiteY7" fmla="*/ 1056117 h 1207392"/>
              <a:gd name="connsiteX8" fmla="*/ 594776 w 1620526"/>
              <a:gd name="connsiteY8" fmla="*/ 669267 h 1207392"/>
              <a:gd name="connsiteX9" fmla="*/ 528717 w 1620526"/>
              <a:gd name="connsiteY9" fmla="*/ 552061 h 1207392"/>
              <a:gd name="connsiteX10" fmla="*/ 888757 w 1620526"/>
              <a:gd name="connsiteY10" fmla="*/ 264029 h 1207392"/>
              <a:gd name="connsiteX11" fmla="*/ 1608837 w 1620526"/>
              <a:gd name="connsiteY11" fmla="*/ 192021 h 1207392"/>
              <a:gd name="connsiteX12" fmla="*/ 712988 w 1620526"/>
              <a:gd name="connsiteY12" fmla="*/ 669267 h 1207392"/>
              <a:gd name="connsiteX13" fmla="*/ 1188086 w 1620526"/>
              <a:gd name="connsiteY13" fmla="*/ 968327 h 1207392"/>
              <a:gd name="connsiteX14" fmla="*/ 612022 w 1620526"/>
              <a:gd name="connsiteY14" fmla="*/ 968328 h 1207392"/>
              <a:gd name="connsiteX15" fmla="*/ 828046 w 1620526"/>
              <a:gd name="connsiteY15" fmla="*/ 968327 h 1207392"/>
              <a:gd name="connsiteX16" fmla="*/ 1044070 w 1620526"/>
              <a:gd name="connsiteY16" fmla="*/ 680295 h 1207392"/>
              <a:gd name="connsiteX17" fmla="*/ 883528 w 1620526"/>
              <a:gd name="connsiteY17" fmla="*/ 211453 h 1207392"/>
              <a:gd name="connsiteX0" fmla="*/ 0 w 2157126"/>
              <a:gd name="connsiteY0" fmla="*/ 665369 h 1207392"/>
              <a:gd name="connsiteX1" fmla="*/ 1184672 w 2157126"/>
              <a:gd name="connsiteY1" fmla="*/ 288032 h 1207392"/>
              <a:gd name="connsiteX2" fmla="*/ 1976760 w 2157126"/>
              <a:gd name="connsiteY2" fmla="*/ 48005 h 1207392"/>
              <a:gd name="connsiteX3" fmla="*/ 1184672 w 2157126"/>
              <a:gd name="connsiteY3" fmla="*/ 48005 h 1207392"/>
              <a:gd name="connsiteX4" fmla="*/ 993309 w 2157126"/>
              <a:gd name="connsiteY4" fmla="*/ 336037 h 1207392"/>
              <a:gd name="connsiteX5" fmla="*/ 849293 w 2157126"/>
              <a:gd name="connsiteY5" fmla="*/ 480052 h 1207392"/>
              <a:gd name="connsiteX6" fmla="*/ 541719 w 2157126"/>
              <a:gd name="connsiteY6" fmla="*/ 741759 h 1207392"/>
              <a:gd name="connsiteX7" fmla="*/ 777285 w 2157126"/>
              <a:gd name="connsiteY7" fmla="*/ 1056117 h 1207392"/>
              <a:gd name="connsiteX8" fmla="*/ 1131376 w 2157126"/>
              <a:gd name="connsiteY8" fmla="*/ 669267 h 1207392"/>
              <a:gd name="connsiteX9" fmla="*/ 1065317 w 2157126"/>
              <a:gd name="connsiteY9" fmla="*/ 552061 h 1207392"/>
              <a:gd name="connsiteX10" fmla="*/ 1425357 w 2157126"/>
              <a:gd name="connsiteY10" fmla="*/ 264029 h 1207392"/>
              <a:gd name="connsiteX11" fmla="*/ 2145437 w 2157126"/>
              <a:gd name="connsiteY11" fmla="*/ 192021 h 1207392"/>
              <a:gd name="connsiteX12" fmla="*/ 1249588 w 2157126"/>
              <a:gd name="connsiteY12" fmla="*/ 669267 h 1207392"/>
              <a:gd name="connsiteX13" fmla="*/ 1724686 w 2157126"/>
              <a:gd name="connsiteY13" fmla="*/ 968327 h 1207392"/>
              <a:gd name="connsiteX14" fmla="*/ 1148622 w 2157126"/>
              <a:gd name="connsiteY14" fmla="*/ 968328 h 1207392"/>
              <a:gd name="connsiteX15" fmla="*/ 1364646 w 2157126"/>
              <a:gd name="connsiteY15" fmla="*/ 968327 h 1207392"/>
              <a:gd name="connsiteX16" fmla="*/ 1580670 w 2157126"/>
              <a:gd name="connsiteY16" fmla="*/ 680295 h 1207392"/>
              <a:gd name="connsiteX17" fmla="*/ 1420128 w 2157126"/>
              <a:gd name="connsiteY17" fmla="*/ 211453 h 1207392"/>
              <a:gd name="connsiteX0" fmla="*/ 0 w 2157126"/>
              <a:gd name="connsiteY0" fmla="*/ 777382 h 1319405"/>
              <a:gd name="connsiteX1" fmla="*/ 536600 w 2157126"/>
              <a:gd name="connsiteY1" fmla="*/ 1120125 h 1319405"/>
              <a:gd name="connsiteX2" fmla="*/ 1976760 w 2157126"/>
              <a:gd name="connsiteY2" fmla="*/ 160018 h 1319405"/>
              <a:gd name="connsiteX3" fmla="*/ 1184672 w 2157126"/>
              <a:gd name="connsiteY3" fmla="*/ 160018 h 1319405"/>
              <a:gd name="connsiteX4" fmla="*/ 993309 w 2157126"/>
              <a:gd name="connsiteY4" fmla="*/ 448050 h 1319405"/>
              <a:gd name="connsiteX5" fmla="*/ 849293 w 2157126"/>
              <a:gd name="connsiteY5" fmla="*/ 592065 h 1319405"/>
              <a:gd name="connsiteX6" fmla="*/ 541719 w 2157126"/>
              <a:gd name="connsiteY6" fmla="*/ 853772 h 1319405"/>
              <a:gd name="connsiteX7" fmla="*/ 777285 w 2157126"/>
              <a:gd name="connsiteY7" fmla="*/ 1168130 h 1319405"/>
              <a:gd name="connsiteX8" fmla="*/ 1131376 w 2157126"/>
              <a:gd name="connsiteY8" fmla="*/ 781280 h 1319405"/>
              <a:gd name="connsiteX9" fmla="*/ 1065317 w 2157126"/>
              <a:gd name="connsiteY9" fmla="*/ 664074 h 1319405"/>
              <a:gd name="connsiteX10" fmla="*/ 1425357 w 2157126"/>
              <a:gd name="connsiteY10" fmla="*/ 376042 h 1319405"/>
              <a:gd name="connsiteX11" fmla="*/ 2145437 w 2157126"/>
              <a:gd name="connsiteY11" fmla="*/ 304034 h 1319405"/>
              <a:gd name="connsiteX12" fmla="*/ 1249588 w 2157126"/>
              <a:gd name="connsiteY12" fmla="*/ 781280 h 1319405"/>
              <a:gd name="connsiteX13" fmla="*/ 1724686 w 2157126"/>
              <a:gd name="connsiteY13" fmla="*/ 1080340 h 1319405"/>
              <a:gd name="connsiteX14" fmla="*/ 1148622 w 2157126"/>
              <a:gd name="connsiteY14" fmla="*/ 1080341 h 1319405"/>
              <a:gd name="connsiteX15" fmla="*/ 1364646 w 2157126"/>
              <a:gd name="connsiteY15" fmla="*/ 1080340 h 1319405"/>
              <a:gd name="connsiteX16" fmla="*/ 1580670 w 2157126"/>
              <a:gd name="connsiteY16" fmla="*/ 792308 h 1319405"/>
              <a:gd name="connsiteX17" fmla="*/ 1420128 w 2157126"/>
              <a:gd name="connsiteY17" fmla="*/ 323466 h 1319405"/>
              <a:gd name="connsiteX0" fmla="*/ 0 w 2157126"/>
              <a:gd name="connsiteY0" fmla="*/ 777382 h 1319405"/>
              <a:gd name="connsiteX1" fmla="*/ 536600 w 2157126"/>
              <a:gd name="connsiteY1" fmla="*/ 1120125 h 1319405"/>
              <a:gd name="connsiteX2" fmla="*/ 1976760 w 2157126"/>
              <a:gd name="connsiteY2" fmla="*/ 160018 h 1319405"/>
              <a:gd name="connsiteX3" fmla="*/ 1184672 w 2157126"/>
              <a:gd name="connsiteY3" fmla="*/ 160018 h 1319405"/>
              <a:gd name="connsiteX4" fmla="*/ 993309 w 2157126"/>
              <a:gd name="connsiteY4" fmla="*/ 448050 h 1319405"/>
              <a:gd name="connsiteX5" fmla="*/ 849293 w 2157126"/>
              <a:gd name="connsiteY5" fmla="*/ 592065 h 1319405"/>
              <a:gd name="connsiteX6" fmla="*/ 541719 w 2157126"/>
              <a:gd name="connsiteY6" fmla="*/ 853772 h 1319405"/>
              <a:gd name="connsiteX7" fmla="*/ 777285 w 2157126"/>
              <a:gd name="connsiteY7" fmla="*/ 1168130 h 1319405"/>
              <a:gd name="connsiteX8" fmla="*/ 1131376 w 2157126"/>
              <a:gd name="connsiteY8" fmla="*/ 781280 h 1319405"/>
              <a:gd name="connsiteX9" fmla="*/ 1065317 w 2157126"/>
              <a:gd name="connsiteY9" fmla="*/ 664074 h 1319405"/>
              <a:gd name="connsiteX10" fmla="*/ 1425357 w 2157126"/>
              <a:gd name="connsiteY10" fmla="*/ 376042 h 1319405"/>
              <a:gd name="connsiteX11" fmla="*/ 2145437 w 2157126"/>
              <a:gd name="connsiteY11" fmla="*/ 304034 h 1319405"/>
              <a:gd name="connsiteX12" fmla="*/ 1249588 w 2157126"/>
              <a:gd name="connsiteY12" fmla="*/ 781280 h 1319405"/>
              <a:gd name="connsiteX13" fmla="*/ 1724686 w 2157126"/>
              <a:gd name="connsiteY13" fmla="*/ 1080340 h 1319405"/>
              <a:gd name="connsiteX14" fmla="*/ 1148622 w 2157126"/>
              <a:gd name="connsiteY14" fmla="*/ 1080341 h 1319405"/>
              <a:gd name="connsiteX15" fmla="*/ 1364646 w 2157126"/>
              <a:gd name="connsiteY15" fmla="*/ 1080340 h 1319405"/>
              <a:gd name="connsiteX16" fmla="*/ 1580670 w 2157126"/>
              <a:gd name="connsiteY16" fmla="*/ 792308 h 1319405"/>
              <a:gd name="connsiteX17" fmla="*/ 1420128 w 2157126"/>
              <a:gd name="connsiteY17" fmla="*/ 323466 h 1319405"/>
              <a:gd name="connsiteX0" fmla="*/ 0 w 2157126"/>
              <a:gd name="connsiteY0" fmla="*/ 777382 h 1319405"/>
              <a:gd name="connsiteX1" fmla="*/ 536600 w 2157126"/>
              <a:gd name="connsiteY1" fmla="*/ 1120125 h 1319405"/>
              <a:gd name="connsiteX2" fmla="*/ 1976760 w 2157126"/>
              <a:gd name="connsiteY2" fmla="*/ 160018 h 1319405"/>
              <a:gd name="connsiteX3" fmla="*/ 1184672 w 2157126"/>
              <a:gd name="connsiteY3" fmla="*/ 160018 h 1319405"/>
              <a:gd name="connsiteX4" fmla="*/ 993309 w 2157126"/>
              <a:gd name="connsiteY4" fmla="*/ 448050 h 1319405"/>
              <a:gd name="connsiteX5" fmla="*/ 849293 w 2157126"/>
              <a:gd name="connsiteY5" fmla="*/ 592065 h 1319405"/>
              <a:gd name="connsiteX6" fmla="*/ 541719 w 2157126"/>
              <a:gd name="connsiteY6" fmla="*/ 853772 h 1319405"/>
              <a:gd name="connsiteX7" fmla="*/ 777285 w 2157126"/>
              <a:gd name="connsiteY7" fmla="*/ 1168130 h 1319405"/>
              <a:gd name="connsiteX8" fmla="*/ 1131376 w 2157126"/>
              <a:gd name="connsiteY8" fmla="*/ 781280 h 1319405"/>
              <a:gd name="connsiteX9" fmla="*/ 1065317 w 2157126"/>
              <a:gd name="connsiteY9" fmla="*/ 664074 h 1319405"/>
              <a:gd name="connsiteX10" fmla="*/ 1425357 w 2157126"/>
              <a:gd name="connsiteY10" fmla="*/ 376042 h 1319405"/>
              <a:gd name="connsiteX11" fmla="*/ 2145437 w 2157126"/>
              <a:gd name="connsiteY11" fmla="*/ 304034 h 1319405"/>
              <a:gd name="connsiteX12" fmla="*/ 1249588 w 2157126"/>
              <a:gd name="connsiteY12" fmla="*/ 781280 h 1319405"/>
              <a:gd name="connsiteX13" fmla="*/ 1724686 w 2157126"/>
              <a:gd name="connsiteY13" fmla="*/ 1080340 h 1319405"/>
              <a:gd name="connsiteX14" fmla="*/ 1148622 w 2157126"/>
              <a:gd name="connsiteY14" fmla="*/ 1080341 h 1319405"/>
              <a:gd name="connsiteX15" fmla="*/ 1364646 w 2157126"/>
              <a:gd name="connsiteY15" fmla="*/ 1080340 h 1319405"/>
              <a:gd name="connsiteX16" fmla="*/ 1580670 w 2157126"/>
              <a:gd name="connsiteY16" fmla="*/ 792308 h 1319405"/>
              <a:gd name="connsiteX17" fmla="*/ 1420128 w 2157126"/>
              <a:gd name="connsiteY17" fmla="*/ 323466 h 1319405"/>
              <a:gd name="connsiteX0" fmla="*/ 0 w 2157126"/>
              <a:gd name="connsiteY0" fmla="*/ 777382 h 1319405"/>
              <a:gd name="connsiteX1" fmla="*/ 536600 w 2157126"/>
              <a:gd name="connsiteY1" fmla="*/ 1120125 h 1319405"/>
              <a:gd name="connsiteX2" fmla="*/ 1976760 w 2157126"/>
              <a:gd name="connsiteY2" fmla="*/ 160018 h 1319405"/>
              <a:gd name="connsiteX3" fmla="*/ 1184672 w 2157126"/>
              <a:gd name="connsiteY3" fmla="*/ 160018 h 1319405"/>
              <a:gd name="connsiteX4" fmla="*/ 993309 w 2157126"/>
              <a:gd name="connsiteY4" fmla="*/ 448050 h 1319405"/>
              <a:gd name="connsiteX5" fmla="*/ 849293 w 2157126"/>
              <a:gd name="connsiteY5" fmla="*/ 592065 h 1319405"/>
              <a:gd name="connsiteX6" fmla="*/ 541719 w 2157126"/>
              <a:gd name="connsiteY6" fmla="*/ 853772 h 1319405"/>
              <a:gd name="connsiteX7" fmla="*/ 777285 w 2157126"/>
              <a:gd name="connsiteY7" fmla="*/ 1168130 h 1319405"/>
              <a:gd name="connsiteX8" fmla="*/ 1131376 w 2157126"/>
              <a:gd name="connsiteY8" fmla="*/ 781280 h 1319405"/>
              <a:gd name="connsiteX9" fmla="*/ 1065317 w 2157126"/>
              <a:gd name="connsiteY9" fmla="*/ 664074 h 1319405"/>
              <a:gd name="connsiteX10" fmla="*/ 1425357 w 2157126"/>
              <a:gd name="connsiteY10" fmla="*/ 376042 h 1319405"/>
              <a:gd name="connsiteX11" fmla="*/ 2145437 w 2157126"/>
              <a:gd name="connsiteY11" fmla="*/ 304034 h 1319405"/>
              <a:gd name="connsiteX12" fmla="*/ 1249588 w 2157126"/>
              <a:gd name="connsiteY12" fmla="*/ 781280 h 1319405"/>
              <a:gd name="connsiteX13" fmla="*/ 1724686 w 2157126"/>
              <a:gd name="connsiteY13" fmla="*/ 1080340 h 1319405"/>
              <a:gd name="connsiteX14" fmla="*/ 1148622 w 2157126"/>
              <a:gd name="connsiteY14" fmla="*/ 1080341 h 1319405"/>
              <a:gd name="connsiteX15" fmla="*/ 1364646 w 2157126"/>
              <a:gd name="connsiteY15" fmla="*/ 1080340 h 1319405"/>
              <a:gd name="connsiteX16" fmla="*/ 1580670 w 2157126"/>
              <a:gd name="connsiteY16" fmla="*/ 792308 h 1319405"/>
              <a:gd name="connsiteX17" fmla="*/ 1420128 w 2157126"/>
              <a:gd name="connsiteY17" fmla="*/ 323466 h 1319405"/>
              <a:gd name="connsiteX0" fmla="*/ 0 w 2174205"/>
              <a:gd name="connsiteY0" fmla="*/ 720258 h 1262281"/>
              <a:gd name="connsiteX1" fmla="*/ 1976760 w 2174205"/>
              <a:gd name="connsiteY1" fmla="*/ 102894 h 1262281"/>
              <a:gd name="connsiteX2" fmla="*/ 1184672 w 2174205"/>
              <a:gd name="connsiteY2" fmla="*/ 102894 h 1262281"/>
              <a:gd name="connsiteX3" fmla="*/ 993309 w 2174205"/>
              <a:gd name="connsiteY3" fmla="*/ 390926 h 1262281"/>
              <a:gd name="connsiteX4" fmla="*/ 849293 w 2174205"/>
              <a:gd name="connsiteY4" fmla="*/ 534941 h 1262281"/>
              <a:gd name="connsiteX5" fmla="*/ 541719 w 2174205"/>
              <a:gd name="connsiteY5" fmla="*/ 796648 h 1262281"/>
              <a:gd name="connsiteX6" fmla="*/ 777285 w 2174205"/>
              <a:gd name="connsiteY6" fmla="*/ 1111006 h 1262281"/>
              <a:gd name="connsiteX7" fmla="*/ 1131376 w 2174205"/>
              <a:gd name="connsiteY7" fmla="*/ 724156 h 1262281"/>
              <a:gd name="connsiteX8" fmla="*/ 1065317 w 2174205"/>
              <a:gd name="connsiteY8" fmla="*/ 606950 h 1262281"/>
              <a:gd name="connsiteX9" fmla="*/ 1425357 w 2174205"/>
              <a:gd name="connsiteY9" fmla="*/ 318918 h 1262281"/>
              <a:gd name="connsiteX10" fmla="*/ 2145437 w 2174205"/>
              <a:gd name="connsiteY10" fmla="*/ 246910 h 1262281"/>
              <a:gd name="connsiteX11" fmla="*/ 1249588 w 2174205"/>
              <a:gd name="connsiteY11" fmla="*/ 724156 h 1262281"/>
              <a:gd name="connsiteX12" fmla="*/ 1724686 w 2174205"/>
              <a:gd name="connsiteY12" fmla="*/ 1023216 h 1262281"/>
              <a:gd name="connsiteX13" fmla="*/ 1148622 w 2174205"/>
              <a:gd name="connsiteY13" fmla="*/ 1023217 h 1262281"/>
              <a:gd name="connsiteX14" fmla="*/ 1364646 w 2174205"/>
              <a:gd name="connsiteY14" fmla="*/ 1023216 h 1262281"/>
              <a:gd name="connsiteX15" fmla="*/ 1580670 w 2174205"/>
              <a:gd name="connsiteY15" fmla="*/ 735184 h 1262281"/>
              <a:gd name="connsiteX16" fmla="*/ 1420128 w 2174205"/>
              <a:gd name="connsiteY16" fmla="*/ 266342 h 1262281"/>
              <a:gd name="connsiteX0" fmla="*/ 0 w 2157126"/>
              <a:gd name="connsiteY0" fmla="*/ 672253 h 1214276"/>
              <a:gd name="connsiteX1" fmla="*/ 1184672 w 2157126"/>
              <a:gd name="connsiteY1" fmla="*/ 54889 h 1214276"/>
              <a:gd name="connsiteX2" fmla="*/ 993309 w 2157126"/>
              <a:gd name="connsiteY2" fmla="*/ 342921 h 1214276"/>
              <a:gd name="connsiteX3" fmla="*/ 849293 w 2157126"/>
              <a:gd name="connsiteY3" fmla="*/ 486936 h 1214276"/>
              <a:gd name="connsiteX4" fmla="*/ 541719 w 2157126"/>
              <a:gd name="connsiteY4" fmla="*/ 748643 h 1214276"/>
              <a:gd name="connsiteX5" fmla="*/ 777285 w 2157126"/>
              <a:gd name="connsiteY5" fmla="*/ 1063001 h 1214276"/>
              <a:gd name="connsiteX6" fmla="*/ 1131376 w 2157126"/>
              <a:gd name="connsiteY6" fmla="*/ 676151 h 1214276"/>
              <a:gd name="connsiteX7" fmla="*/ 1065317 w 2157126"/>
              <a:gd name="connsiteY7" fmla="*/ 558945 h 1214276"/>
              <a:gd name="connsiteX8" fmla="*/ 1425357 w 2157126"/>
              <a:gd name="connsiteY8" fmla="*/ 270913 h 1214276"/>
              <a:gd name="connsiteX9" fmla="*/ 2145437 w 2157126"/>
              <a:gd name="connsiteY9" fmla="*/ 198905 h 1214276"/>
              <a:gd name="connsiteX10" fmla="*/ 1249588 w 2157126"/>
              <a:gd name="connsiteY10" fmla="*/ 676151 h 1214276"/>
              <a:gd name="connsiteX11" fmla="*/ 1724686 w 2157126"/>
              <a:gd name="connsiteY11" fmla="*/ 975211 h 1214276"/>
              <a:gd name="connsiteX12" fmla="*/ 1148622 w 2157126"/>
              <a:gd name="connsiteY12" fmla="*/ 975212 h 1214276"/>
              <a:gd name="connsiteX13" fmla="*/ 1364646 w 2157126"/>
              <a:gd name="connsiteY13" fmla="*/ 975211 h 1214276"/>
              <a:gd name="connsiteX14" fmla="*/ 1580670 w 2157126"/>
              <a:gd name="connsiteY14" fmla="*/ 687179 h 1214276"/>
              <a:gd name="connsiteX15" fmla="*/ 1420128 w 2157126"/>
              <a:gd name="connsiteY15" fmla="*/ 218337 h 1214276"/>
              <a:gd name="connsiteX0" fmla="*/ 0 w 2157126"/>
              <a:gd name="connsiteY0" fmla="*/ 473348 h 1015371"/>
              <a:gd name="connsiteX1" fmla="*/ 993309 w 2157126"/>
              <a:gd name="connsiteY1" fmla="*/ 144016 h 1015371"/>
              <a:gd name="connsiteX2" fmla="*/ 849293 w 2157126"/>
              <a:gd name="connsiteY2" fmla="*/ 288031 h 1015371"/>
              <a:gd name="connsiteX3" fmla="*/ 541719 w 2157126"/>
              <a:gd name="connsiteY3" fmla="*/ 549738 h 1015371"/>
              <a:gd name="connsiteX4" fmla="*/ 777285 w 2157126"/>
              <a:gd name="connsiteY4" fmla="*/ 864096 h 1015371"/>
              <a:gd name="connsiteX5" fmla="*/ 1131376 w 2157126"/>
              <a:gd name="connsiteY5" fmla="*/ 477246 h 1015371"/>
              <a:gd name="connsiteX6" fmla="*/ 1065317 w 2157126"/>
              <a:gd name="connsiteY6" fmla="*/ 360040 h 1015371"/>
              <a:gd name="connsiteX7" fmla="*/ 1425357 w 2157126"/>
              <a:gd name="connsiteY7" fmla="*/ 72008 h 1015371"/>
              <a:gd name="connsiteX8" fmla="*/ 2145437 w 2157126"/>
              <a:gd name="connsiteY8" fmla="*/ 0 h 1015371"/>
              <a:gd name="connsiteX9" fmla="*/ 1249588 w 2157126"/>
              <a:gd name="connsiteY9" fmla="*/ 477246 h 1015371"/>
              <a:gd name="connsiteX10" fmla="*/ 1724686 w 2157126"/>
              <a:gd name="connsiteY10" fmla="*/ 776306 h 1015371"/>
              <a:gd name="connsiteX11" fmla="*/ 1148622 w 2157126"/>
              <a:gd name="connsiteY11" fmla="*/ 776307 h 1015371"/>
              <a:gd name="connsiteX12" fmla="*/ 1364646 w 2157126"/>
              <a:gd name="connsiteY12" fmla="*/ 776306 h 1015371"/>
              <a:gd name="connsiteX13" fmla="*/ 1580670 w 2157126"/>
              <a:gd name="connsiteY13" fmla="*/ 488274 h 1015371"/>
              <a:gd name="connsiteX14" fmla="*/ 1420128 w 2157126"/>
              <a:gd name="connsiteY14" fmla="*/ 19432 h 1015371"/>
              <a:gd name="connsiteX0" fmla="*/ 0 w 2157126"/>
              <a:gd name="connsiteY0" fmla="*/ 473348 h 1015371"/>
              <a:gd name="connsiteX1" fmla="*/ 849293 w 2157126"/>
              <a:gd name="connsiteY1" fmla="*/ 288031 h 1015371"/>
              <a:gd name="connsiteX2" fmla="*/ 541719 w 2157126"/>
              <a:gd name="connsiteY2" fmla="*/ 549738 h 1015371"/>
              <a:gd name="connsiteX3" fmla="*/ 777285 w 2157126"/>
              <a:gd name="connsiteY3" fmla="*/ 864096 h 1015371"/>
              <a:gd name="connsiteX4" fmla="*/ 1131376 w 2157126"/>
              <a:gd name="connsiteY4" fmla="*/ 477246 h 1015371"/>
              <a:gd name="connsiteX5" fmla="*/ 1065317 w 2157126"/>
              <a:gd name="connsiteY5" fmla="*/ 360040 h 1015371"/>
              <a:gd name="connsiteX6" fmla="*/ 1425357 w 2157126"/>
              <a:gd name="connsiteY6" fmla="*/ 72008 h 1015371"/>
              <a:gd name="connsiteX7" fmla="*/ 2145437 w 2157126"/>
              <a:gd name="connsiteY7" fmla="*/ 0 h 1015371"/>
              <a:gd name="connsiteX8" fmla="*/ 1249588 w 2157126"/>
              <a:gd name="connsiteY8" fmla="*/ 477246 h 1015371"/>
              <a:gd name="connsiteX9" fmla="*/ 1724686 w 2157126"/>
              <a:gd name="connsiteY9" fmla="*/ 776306 h 1015371"/>
              <a:gd name="connsiteX10" fmla="*/ 1148622 w 2157126"/>
              <a:gd name="connsiteY10" fmla="*/ 776307 h 1015371"/>
              <a:gd name="connsiteX11" fmla="*/ 1364646 w 2157126"/>
              <a:gd name="connsiteY11" fmla="*/ 776306 h 1015371"/>
              <a:gd name="connsiteX12" fmla="*/ 1580670 w 2157126"/>
              <a:gd name="connsiteY12" fmla="*/ 488274 h 1015371"/>
              <a:gd name="connsiteX13" fmla="*/ 1420128 w 2157126"/>
              <a:gd name="connsiteY13" fmla="*/ 19432 h 1015371"/>
              <a:gd name="connsiteX0" fmla="*/ 0 w 2157126"/>
              <a:gd name="connsiteY0" fmla="*/ 473348 h 1015371"/>
              <a:gd name="connsiteX1" fmla="*/ 541719 w 2157126"/>
              <a:gd name="connsiteY1" fmla="*/ 549738 h 1015371"/>
              <a:gd name="connsiteX2" fmla="*/ 777285 w 2157126"/>
              <a:gd name="connsiteY2" fmla="*/ 864096 h 1015371"/>
              <a:gd name="connsiteX3" fmla="*/ 1131376 w 2157126"/>
              <a:gd name="connsiteY3" fmla="*/ 477246 h 1015371"/>
              <a:gd name="connsiteX4" fmla="*/ 1065317 w 2157126"/>
              <a:gd name="connsiteY4" fmla="*/ 360040 h 1015371"/>
              <a:gd name="connsiteX5" fmla="*/ 1425357 w 2157126"/>
              <a:gd name="connsiteY5" fmla="*/ 72008 h 1015371"/>
              <a:gd name="connsiteX6" fmla="*/ 2145437 w 2157126"/>
              <a:gd name="connsiteY6" fmla="*/ 0 h 1015371"/>
              <a:gd name="connsiteX7" fmla="*/ 1249588 w 2157126"/>
              <a:gd name="connsiteY7" fmla="*/ 477246 h 1015371"/>
              <a:gd name="connsiteX8" fmla="*/ 1724686 w 2157126"/>
              <a:gd name="connsiteY8" fmla="*/ 776306 h 1015371"/>
              <a:gd name="connsiteX9" fmla="*/ 1148622 w 2157126"/>
              <a:gd name="connsiteY9" fmla="*/ 776307 h 1015371"/>
              <a:gd name="connsiteX10" fmla="*/ 1364646 w 2157126"/>
              <a:gd name="connsiteY10" fmla="*/ 776306 h 1015371"/>
              <a:gd name="connsiteX11" fmla="*/ 1580670 w 2157126"/>
              <a:gd name="connsiteY11" fmla="*/ 488274 h 1015371"/>
              <a:gd name="connsiteX12" fmla="*/ 1420128 w 2157126"/>
              <a:gd name="connsiteY12" fmla="*/ 19432 h 1015371"/>
              <a:gd name="connsiteX0" fmla="*/ 0 w 2157126"/>
              <a:gd name="connsiteY0" fmla="*/ 473348 h 1015371"/>
              <a:gd name="connsiteX1" fmla="*/ 576644 w 2157126"/>
              <a:gd name="connsiteY1" fmla="*/ 854538 h 1015371"/>
              <a:gd name="connsiteX2" fmla="*/ 777285 w 2157126"/>
              <a:gd name="connsiteY2" fmla="*/ 864096 h 1015371"/>
              <a:gd name="connsiteX3" fmla="*/ 1131376 w 2157126"/>
              <a:gd name="connsiteY3" fmla="*/ 477246 h 1015371"/>
              <a:gd name="connsiteX4" fmla="*/ 1065317 w 2157126"/>
              <a:gd name="connsiteY4" fmla="*/ 360040 h 1015371"/>
              <a:gd name="connsiteX5" fmla="*/ 1425357 w 2157126"/>
              <a:gd name="connsiteY5" fmla="*/ 72008 h 1015371"/>
              <a:gd name="connsiteX6" fmla="*/ 2145437 w 2157126"/>
              <a:gd name="connsiteY6" fmla="*/ 0 h 1015371"/>
              <a:gd name="connsiteX7" fmla="*/ 1249588 w 2157126"/>
              <a:gd name="connsiteY7" fmla="*/ 477246 h 1015371"/>
              <a:gd name="connsiteX8" fmla="*/ 1724686 w 2157126"/>
              <a:gd name="connsiteY8" fmla="*/ 776306 h 1015371"/>
              <a:gd name="connsiteX9" fmla="*/ 1148622 w 2157126"/>
              <a:gd name="connsiteY9" fmla="*/ 776307 h 1015371"/>
              <a:gd name="connsiteX10" fmla="*/ 1364646 w 2157126"/>
              <a:gd name="connsiteY10" fmla="*/ 776306 h 1015371"/>
              <a:gd name="connsiteX11" fmla="*/ 1580670 w 2157126"/>
              <a:gd name="connsiteY11" fmla="*/ 488274 h 1015371"/>
              <a:gd name="connsiteX12" fmla="*/ 1420128 w 2157126"/>
              <a:gd name="connsiteY12" fmla="*/ 19432 h 1015371"/>
              <a:gd name="connsiteX0" fmla="*/ 0 w 2157126"/>
              <a:gd name="connsiteY0" fmla="*/ 473348 h 1015371"/>
              <a:gd name="connsiteX1" fmla="*/ 576644 w 2157126"/>
              <a:gd name="connsiteY1" fmla="*/ 854538 h 1015371"/>
              <a:gd name="connsiteX2" fmla="*/ 593135 w 2157126"/>
              <a:gd name="connsiteY2" fmla="*/ 460871 h 1015371"/>
              <a:gd name="connsiteX3" fmla="*/ 1131376 w 2157126"/>
              <a:gd name="connsiteY3" fmla="*/ 477246 h 1015371"/>
              <a:gd name="connsiteX4" fmla="*/ 1065317 w 2157126"/>
              <a:gd name="connsiteY4" fmla="*/ 360040 h 1015371"/>
              <a:gd name="connsiteX5" fmla="*/ 1425357 w 2157126"/>
              <a:gd name="connsiteY5" fmla="*/ 72008 h 1015371"/>
              <a:gd name="connsiteX6" fmla="*/ 2145437 w 2157126"/>
              <a:gd name="connsiteY6" fmla="*/ 0 h 1015371"/>
              <a:gd name="connsiteX7" fmla="*/ 1249588 w 2157126"/>
              <a:gd name="connsiteY7" fmla="*/ 477246 h 1015371"/>
              <a:gd name="connsiteX8" fmla="*/ 1724686 w 2157126"/>
              <a:gd name="connsiteY8" fmla="*/ 776306 h 1015371"/>
              <a:gd name="connsiteX9" fmla="*/ 1148622 w 2157126"/>
              <a:gd name="connsiteY9" fmla="*/ 776307 h 1015371"/>
              <a:gd name="connsiteX10" fmla="*/ 1364646 w 2157126"/>
              <a:gd name="connsiteY10" fmla="*/ 776306 h 1015371"/>
              <a:gd name="connsiteX11" fmla="*/ 1580670 w 2157126"/>
              <a:gd name="connsiteY11" fmla="*/ 488274 h 1015371"/>
              <a:gd name="connsiteX12" fmla="*/ 1420128 w 2157126"/>
              <a:gd name="connsiteY12" fmla="*/ 19432 h 1015371"/>
              <a:gd name="connsiteX0" fmla="*/ 0 w 2157126"/>
              <a:gd name="connsiteY0" fmla="*/ 473348 h 1015371"/>
              <a:gd name="connsiteX1" fmla="*/ 576644 w 2157126"/>
              <a:gd name="connsiteY1" fmla="*/ 854538 h 1015371"/>
              <a:gd name="connsiteX2" fmla="*/ 593135 w 2157126"/>
              <a:gd name="connsiteY2" fmla="*/ 460871 h 1015371"/>
              <a:gd name="connsiteX3" fmla="*/ 867851 w 2157126"/>
              <a:gd name="connsiteY3" fmla="*/ 289921 h 1015371"/>
              <a:gd name="connsiteX4" fmla="*/ 1065317 w 2157126"/>
              <a:gd name="connsiteY4" fmla="*/ 360040 h 1015371"/>
              <a:gd name="connsiteX5" fmla="*/ 1425357 w 2157126"/>
              <a:gd name="connsiteY5" fmla="*/ 72008 h 1015371"/>
              <a:gd name="connsiteX6" fmla="*/ 2145437 w 2157126"/>
              <a:gd name="connsiteY6" fmla="*/ 0 h 1015371"/>
              <a:gd name="connsiteX7" fmla="*/ 1249588 w 2157126"/>
              <a:gd name="connsiteY7" fmla="*/ 477246 h 1015371"/>
              <a:gd name="connsiteX8" fmla="*/ 1724686 w 2157126"/>
              <a:gd name="connsiteY8" fmla="*/ 776306 h 1015371"/>
              <a:gd name="connsiteX9" fmla="*/ 1148622 w 2157126"/>
              <a:gd name="connsiteY9" fmla="*/ 776307 h 1015371"/>
              <a:gd name="connsiteX10" fmla="*/ 1364646 w 2157126"/>
              <a:gd name="connsiteY10" fmla="*/ 776306 h 1015371"/>
              <a:gd name="connsiteX11" fmla="*/ 1580670 w 2157126"/>
              <a:gd name="connsiteY11" fmla="*/ 488274 h 1015371"/>
              <a:gd name="connsiteX12" fmla="*/ 1420128 w 2157126"/>
              <a:gd name="connsiteY12" fmla="*/ 19432 h 1015371"/>
              <a:gd name="connsiteX0" fmla="*/ 0 w 2157126"/>
              <a:gd name="connsiteY0" fmla="*/ 473348 h 1015371"/>
              <a:gd name="connsiteX1" fmla="*/ 576644 w 2157126"/>
              <a:gd name="connsiteY1" fmla="*/ 854538 h 1015371"/>
              <a:gd name="connsiteX2" fmla="*/ 593135 w 2157126"/>
              <a:gd name="connsiteY2" fmla="*/ 460871 h 1015371"/>
              <a:gd name="connsiteX3" fmla="*/ 867851 w 2157126"/>
              <a:gd name="connsiteY3" fmla="*/ 289921 h 1015371"/>
              <a:gd name="connsiteX4" fmla="*/ 995467 w 2157126"/>
              <a:gd name="connsiteY4" fmla="*/ 290190 h 1015371"/>
              <a:gd name="connsiteX5" fmla="*/ 1425357 w 2157126"/>
              <a:gd name="connsiteY5" fmla="*/ 72008 h 1015371"/>
              <a:gd name="connsiteX6" fmla="*/ 2145437 w 2157126"/>
              <a:gd name="connsiteY6" fmla="*/ 0 h 1015371"/>
              <a:gd name="connsiteX7" fmla="*/ 1249588 w 2157126"/>
              <a:gd name="connsiteY7" fmla="*/ 477246 h 1015371"/>
              <a:gd name="connsiteX8" fmla="*/ 1724686 w 2157126"/>
              <a:gd name="connsiteY8" fmla="*/ 776306 h 1015371"/>
              <a:gd name="connsiteX9" fmla="*/ 1148622 w 2157126"/>
              <a:gd name="connsiteY9" fmla="*/ 776307 h 1015371"/>
              <a:gd name="connsiteX10" fmla="*/ 1364646 w 2157126"/>
              <a:gd name="connsiteY10" fmla="*/ 776306 h 1015371"/>
              <a:gd name="connsiteX11" fmla="*/ 1580670 w 2157126"/>
              <a:gd name="connsiteY11" fmla="*/ 488274 h 1015371"/>
              <a:gd name="connsiteX12" fmla="*/ 1420128 w 2157126"/>
              <a:gd name="connsiteY12" fmla="*/ 19432 h 1015371"/>
              <a:gd name="connsiteX0" fmla="*/ 0 w 2157126"/>
              <a:gd name="connsiteY0" fmla="*/ 754970 h 1296993"/>
              <a:gd name="connsiteX1" fmla="*/ 576644 w 2157126"/>
              <a:gd name="connsiteY1" fmla="*/ 1136160 h 1296993"/>
              <a:gd name="connsiteX2" fmla="*/ 593135 w 2157126"/>
              <a:gd name="connsiteY2" fmla="*/ 742493 h 1296993"/>
              <a:gd name="connsiteX3" fmla="*/ 867851 w 2157126"/>
              <a:gd name="connsiteY3" fmla="*/ 571543 h 1296993"/>
              <a:gd name="connsiteX4" fmla="*/ 995467 w 2157126"/>
              <a:gd name="connsiteY4" fmla="*/ 571812 h 1296993"/>
              <a:gd name="connsiteX5" fmla="*/ 1079282 w 2157126"/>
              <a:gd name="connsiteY5" fmla="*/ 1205 h 1296993"/>
              <a:gd name="connsiteX6" fmla="*/ 2145437 w 2157126"/>
              <a:gd name="connsiteY6" fmla="*/ 281622 h 1296993"/>
              <a:gd name="connsiteX7" fmla="*/ 1249588 w 2157126"/>
              <a:gd name="connsiteY7" fmla="*/ 758868 h 1296993"/>
              <a:gd name="connsiteX8" fmla="*/ 1724686 w 2157126"/>
              <a:gd name="connsiteY8" fmla="*/ 1057928 h 1296993"/>
              <a:gd name="connsiteX9" fmla="*/ 1148622 w 2157126"/>
              <a:gd name="connsiteY9" fmla="*/ 1057929 h 1296993"/>
              <a:gd name="connsiteX10" fmla="*/ 1364646 w 2157126"/>
              <a:gd name="connsiteY10" fmla="*/ 1057928 h 1296993"/>
              <a:gd name="connsiteX11" fmla="*/ 1580670 w 2157126"/>
              <a:gd name="connsiteY11" fmla="*/ 769896 h 1296993"/>
              <a:gd name="connsiteX12" fmla="*/ 1420128 w 2157126"/>
              <a:gd name="connsiteY12" fmla="*/ 301054 h 1296993"/>
              <a:gd name="connsiteX0" fmla="*/ 0 w 1766601"/>
              <a:gd name="connsiteY0" fmla="*/ 797198 h 1339221"/>
              <a:gd name="connsiteX1" fmla="*/ 576644 w 1766601"/>
              <a:gd name="connsiteY1" fmla="*/ 1178388 h 1339221"/>
              <a:gd name="connsiteX2" fmla="*/ 593135 w 1766601"/>
              <a:gd name="connsiteY2" fmla="*/ 784721 h 1339221"/>
              <a:gd name="connsiteX3" fmla="*/ 867851 w 1766601"/>
              <a:gd name="connsiteY3" fmla="*/ 613771 h 1339221"/>
              <a:gd name="connsiteX4" fmla="*/ 995467 w 1766601"/>
              <a:gd name="connsiteY4" fmla="*/ 614040 h 1339221"/>
              <a:gd name="connsiteX5" fmla="*/ 1079282 w 1766601"/>
              <a:gd name="connsiteY5" fmla="*/ 43433 h 1339221"/>
              <a:gd name="connsiteX6" fmla="*/ 1754912 w 1766601"/>
              <a:gd name="connsiteY6" fmla="*/ 0 h 1339221"/>
              <a:gd name="connsiteX7" fmla="*/ 1249588 w 1766601"/>
              <a:gd name="connsiteY7" fmla="*/ 801096 h 1339221"/>
              <a:gd name="connsiteX8" fmla="*/ 1724686 w 1766601"/>
              <a:gd name="connsiteY8" fmla="*/ 1100156 h 1339221"/>
              <a:gd name="connsiteX9" fmla="*/ 1148622 w 1766601"/>
              <a:gd name="connsiteY9" fmla="*/ 1100157 h 1339221"/>
              <a:gd name="connsiteX10" fmla="*/ 1364646 w 1766601"/>
              <a:gd name="connsiteY10" fmla="*/ 1100156 h 1339221"/>
              <a:gd name="connsiteX11" fmla="*/ 1580670 w 1766601"/>
              <a:gd name="connsiteY11" fmla="*/ 812124 h 1339221"/>
              <a:gd name="connsiteX12" fmla="*/ 1420128 w 1766601"/>
              <a:gd name="connsiteY12" fmla="*/ 343282 h 1339221"/>
              <a:gd name="connsiteX0" fmla="*/ 0 w 1766601"/>
              <a:gd name="connsiteY0" fmla="*/ 1081189 h 1623212"/>
              <a:gd name="connsiteX1" fmla="*/ 576644 w 1766601"/>
              <a:gd name="connsiteY1" fmla="*/ 1462379 h 1623212"/>
              <a:gd name="connsiteX2" fmla="*/ 593135 w 1766601"/>
              <a:gd name="connsiteY2" fmla="*/ 1068712 h 1623212"/>
              <a:gd name="connsiteX3" fmla="*/ 867851 w 1766601"/>
              <a:gd name="connsiteY3" fmla="*/ 897762 h 1623212"/>
              <a:gd name="connsiteX4" fmla="*/ 995467 w 1766601"/>
              <a:gd name="connsiteY4" fmla="*/ 898031 h 1623212"/>
              <a:gd name="connsiteX5" fmla="*/ 1079282 w 1766601"/>
              <a:gd name="connsiteY5" fmla="*/ 327424 h 1623212"/>
              <a:gd name="connsiteX6" fmla="*/ 1754912 w 1766601"/>
              <a:gd name="connsiteY6" fmla="*/ 283991 h 1623212"/>
              <a:gd name="connsiteX7" fmla="*/ 1659163 w 1766601"/>
              <a:gd name="connsiteY7" fmla="*/ 2412 h 1623212"/>
              <a:gd name="connsiteX8" fmla="*/ 1724686 w 1766601"/>
              <a:gd name="connsiteY8" fmla="*/ 1384147 h 1623212"/>
              <a:gd name="connsiteX9" fmla="*/ 1148622 w 1766601"/>
              <a:gd name="connsiteY9" fmla="*/ 1384148 h 1623212"/>
              <a:gd name="connsiteX10" fmla="*/ 1364646 w 1766601"/>
              <a:gd name="connsiteY10" fmla="*/ 1384147 h 1623212"/>
              <a:gd name="connsiteX11" fmla="*/ 1580670 w 1766601"/>
              <a:gd name="connsiteY11" fmla="*/ 1096115 h 1623212"/>
              <a:gd name="connsiteX12" fmla="*/ 1420128 w 1766601"/>
              <a:gd name="connsiteY12" fmla="*/ 627273 h 1623212"/>
              <a:gd name="connsiteX0" fmla="*/ 0 w 1766601"/>
              <a:gd name="connsiteY0" fmla="*/ 1511003 h 2053026"/>
              <a:gd name="connsiteX1" fmla="*/ 576644 w 1766601"/>
              <a:gd name="connsiteY1" fmla="*/ 1892193 h 2053026"/>
              <a:gd name="connsiteX2" fmla="*/ 593135 w 1766601"/>
              <a:gd name="connsiteY2" fmla="*/ 1498526 h 2053026"/>
              <a:gd name="connsiteX3" fmla="*/ 867851 w 1766601"/>
              <a:gd name="connsiteY3" fmla="*/ 1327576 h 2053026"/>
              <a:gd name="connsiteX4" fmla="*/ 995467 w 1766601"/>
              <a:gd name="connsiteY4" fmla="*/ 1327845 h 2053026"/>
              <a:gd name="connsiteX5" fmla="*/ 1079282 w 1766601"/>
              <a:gd name="connsiteY5" fmla="*/ 757238 h 2053026"/>
              <a:gd name="connsiteX6" fmla="*/ 1754912 w 1766601"/>
              <a:gd name="connsiteY6" fmla="*/ 713805 h 2053026"/>
              <a:gd name="connsiteX7" fmla="*/ 1659163 w 1766601"/>
              <a:gd name="connsiteY7" fmla="*/ 432226 h 2053026"/>
              <a:gd name="connsiteX8" fmla="*/ 1438936 w 1766601"/>
              <a:gd name="connsiteY8" fmla="*/ 1036 h 2053026"/>
              <a:gd name="connsiteX9" fmla="*/ 1148622 w 1766601"/>
              <a:gd name="connsiteY9" fmla="*/ 1813962 h 2053026"/>
              <a:gd name="connsiteX10" fmla="*/ 1364646 w 1766601"/>
              <a:gd name="connsiteY10" fmla="*/ 1813961 h 2053026"/>
              <a:gd name="connsiteX11" fmla="*/ 1580670 w 1766601"/>
              <a:gd name="connsiteY11" fmla="*/ 1525929 h 2053026"/>
              <a:gd name="connsiteX12" fmla="*/ 1420128 w 1766601"/>
              <a:gd name="connsiteY12" fmla="*/ 1057087 h 2053026"/>
              <a:gd name="connsiteX0" fmla="*/ 0 w 1961075"/>
              <a:gd name="connsiteY0" fmla="*/ 1697291 h 2084257"/>
              <a:gd name="connsiteX1" fmla="*/ 576644 w 1961075"/>
              <a:gd name="connsiteY1" fmla="*/ 2078481 h 2084257"/>
              <a:gd name="connsiteX2" fmla="*/ 593135 w 1961075"/>
              <a:gd name="connsiteY2" fmla="*/ 1684814 h 2084257"/>
              <a:gd name="connsiteX3" fmla="*/ 867851 w 1961075"/>
              <a:gd name="connsiteY3" fmla="*/ 1513864 h 2084257"/>
              <a:gd name="connsiteX4" fmla="*/ 995467 w 1961075"/>
              <a:gd name="connsiteY4" fmla="*/ 1514133 h 2084257"/>
              <a:gd name="connsiteX5" fmla="*/ 1079282 w 1961075"/>
              <a:gd name="connsiteY5" fmla="*/ 943526 h 2084257"/>
              <a:gd name="connsiteX6" fmla="*/ 1754912 w 1961075"/>
              <a:gd name="connsiteY6" fmla="*/ 900093 h 2084257"/>
              <a:gd name="connsiteX7" fmla="*/ 1659163 w 1961075"/>
              <a:gd name="connsiteY7" fmla="*/ 618514 h 2084257"/>
              <a:gd name="connsiteX8" fmla="*/ 1438936 w 1961075"/>
              <a:gd name="connsiteY8" fmla="*/ 187324 h 2084257"/>
              <a:gd name="connsiteX9" fmla="*/ 1513747 w 1961075"/>
              <a:gd name="connsiteY9" fmla="*/ 0 h 2084257"/>
              <a:gd name="connsiteX10" fmla="*/ 1364646 w 1961075"/>
              <a:gd name="connsiteY10" fmla="*/ 2000249 h 2084257"/>
              <a:gd name="connsiteX11" fmla="*/ 1580670 w 1961075"/>
              <a:gd name="connsiteY11" fmla="*/ 1712217 h 2084257"/>
              <a:gd name="connsiteX12" fmla="*/ 1420128 w 1961075"/>
              <a:gd name="connsiteY12" fmla="*/ 1243375 h 2084257"/>
              <a:gd name="connsiteX0" fmla="*/ 0 w 1766601"/>
              <a:gd name="connsiteY0" fmla="*/ 1511003 h 1897969"/>
              <a:gd name="connsiteX1" fmla="*/ 576644 w 1766601"/>
              <a:gd name="connsiteY1" fmla="*/ 1892193 h 1897969"/>
              <a:gd name="connsiteX2" fmla="*/ 593135 w 1766601"/>
              <a:gd name="connsiteY2" fmla="*/ 1498526 h 1897969"/>
              <a:gd name="connsiteX3" fmla="*/ 867851 w 1766601"/>
              <a:gd name="connsiteY3" fmla="*/ 1327576 h 1897969"/>
              <a:gd name="connsiteX4" fmla="*/ 995467 w 1766601"/>
              <a:gd name="connsiteY4" fmla="*/ 1327845 h 1897969"/>
              <a:gd name="connsiteX5" fmla="*/ 1079282 w 1766601"/>
              <a:gd name="connsiteY5" fmla="*/ 757238 h 1897969"/>
              <a:gd name="connsiteX6" fmla="*/ 1754912 w 1766601"/>
              <a:gd name="connsiteY6" fmla="*/ 713805 h 1897969"/>
              <a:gd name="connsiteX7" fmla="*/ 1659163 w 1766601"/>
              <a:gd name="connsiteY7" fmla="*/ 432226 h 1897969"/>
              <a:gd name="connsiteX8" fmla="*/ 1438936 w 1766601"/>
              <a:gd name="connsiteY8" fmla="*/ 1036 h 1897969"/>
              <a:gd name="connsiteX9" fmla="*/ 1364646 w 1766601"/>
              <a:gd name="connsiteY9" fmla="*/ 1813961 h 1897969"/>
              <a:gd name="connsiteX10" fmla="*/ 1580670 w 1766601"/>
              <a:gd name="connsiteY10" fmla="*/ 1525929 h 1897969"/>
              <a:gd name="connsiteX11" fmla="*/ 1420128 w 1766601"/>
              <a:gd name="connsiteY11" fmla="*/ 1057087 h 1897969"/>
              <a:gd name="connsiteX0" fmla="*/ 0 w 1766601"/>
              <a:gd name="connsiteY0" fmla="*/ 2214966 h 2601932"/>
              <a:gd name="connsiteX1" fmla="*/ 576644 w 1766601"/>
              <a:gd name="connsiteY1" fmla="*/ 2596156 h 2601932"/>
              <a:gd name="connsiteX2" fmla="*/ 593135 w 1766601"/>
              <a:gd name="connsiteY2" fmla="*/ 2202489 h 2601932"/>
              <a:gd name="connsiteX3" fmla="*/ 867851 w 1766601"/>
              <a:gd name="connsiteY3" fmla="*/ 2031539 h 2601932"/>
              <a:gd name="connsiteX4" fmla="*/ 995467 w 1766601"/>
              <a:gd name="connsiteY4" fmla="*/ 2031808 h 2601932"/>
              <a:gd name="connsiteX5" fmla="*/ 1079282 w 1766601"/>
              <a:gd name="connsiteY5" fmla="*/ 1461201 h 2601932"/>
              <a:gd name="connsiteX6" fmla="*/ 1754912 w 1766601"/>
              <a:gd name="connsiteY6" fmla="*/ 1417768 h 2601932"/>
              <a:gd name="connsiteX7" fmla="*/ 1659163 w 1766601"/>
              <a:gd name="connsiteY7" fmla="*/ 1136189 h 2601932"/>
              <a:gd name="connsiteX8" fmla="*/ 1438936 w 1766601"/>
              <a:gd name="connsiteY8" fmla="*/ 704999 h 2601932"/>
              <a:gd name="connsiteX9" fmla="*/ 1590071 w 1766601"/>
              <a:gd name="connsiteY9" fmla="*/ 254149 h 2601932"/>
              <a:gd name="connsiteX10" fmla="*/ 1580670 w 1766601"/>
              <a:gd name="connsiteY10" fmla="*/ 2229892 h 2601932"/>
              <a:gd name="connsiteX11" fmla="*/ 1420128 w 1766601"/>
              <a:gd name="connsiteY11" fmla="*/ 1761050 h 2601932"/>
              <a:gd name="connsiteX0" fmla="*/ 0 w 1904753"/>
              <a:gd name="connsiteY0" fmla="*/ 2214966 h 2601932"/>
              <a:gd name="connsiteX1" fmla="*/ 576644 w 1904753"/>
              <a:gd name="connsiteY1" fmla="*/ 2596156 h 2601932"/>
              <a:gd name="connsiteX2" fmla="*/ 593135 w 1904753"/>
              <a:gd name="connsiteY2" fmla="*/ 2202489 h 2601932"/>
              <a:gd name="connsiteX3" fmla="*/ 867851 w 1904753"/>
              <a:gd name="connsiteY3" fmla="*/ 2031539 h 2601932"/>
              <a:gd name="connsiteX4" fmla="*/ 995467 w 1904753"/>
              <a:gd name="connsiteY4" fmla="*/ 2031808 h 2601932"/>
              <a:gd name="connsiteX5" fmla="*/ 1079282 w 1904753"/>
              <a:gd name="connsiteY5" fmla="*/ 1461201 h 2601932"/>
              <a:gd name="connsiteX6" fmla="*/ 1754912 w 1904753"/>
              <a:gd name="connsiteY6" fmla="*/ 1417768 h 2601932"/>
              <a:gd name="connsiteX7" fmla="*/ 1659163 w 1904753"/>
              <a:gd name="connsiteY7" fmla="*/ 1136189 h 2601932"/>
              <a:gd name="connsiteX8" fmla="*/ 1438936 w 1904753"/>
              <a:gd name="connsiteY8" fmla="*/ 704999 h 2601932"/>
              <a:gd name="connsiteX9" fmla="*/ 1590071 w 1904753"/>
              <a:gd name="connsiteY9" fmla="*/ 254149 h 2601932"/>
              <a:gd name="connsiteX10" fmla="*/ 1904753 w 1904753"/>
              <a:gd name="connsiteY10" fmla="*/ 397470 h 2601932"/>
              <a:gd name="connsiteX11" fmla="*/ 1420128 w 1904753"/>
              <a:gd name="connsiteY11" fmla="*/ 1761050 h 2601932"/>
              <a:gd name="connsiteX0" fmla="*/ 0 w 2264793"/>
              <a:gd name="connsiteY0" fmla="*/ 2214966 h 2601932"/>
              <a:gd name="connsiteX1" fmla="*/ 576644 w 2264793"/>
              <a:gd name="connsiteY1" fmla="*/ 2596156 h 2601932"/>
              <a:gd name="connsiteX2" fmla="*/ 593135 w 2264793"/>
              <a:gd name="connsiteY2" fmla="*/ 2202489 h 2601932"/>
              <a:gd name="connsiteX3" fmla="*/ 867851 w 2264793"/>
              <a:gd name="connsiteY3" fmla="*/ 2031539 h 2601932"/>
              <a:gd name="connsiteX4" fmla="*/ 995467 w 2264793"/>
              <a:gd name="connsiteY4" fmla="*/ 2031808 h 2601932"/>
              <a:gd name="connsiteX5" fmla="*/ 1079282 w 2264793"/>
              <a:gd name="connsiteY5" fmla="*/ 1461201 h 2601932"/>
              <a:gd name="connsiteX6" fmla="*/ 1754912 w 2264793"/>
              <a:gd name="connsiteY6" fmla="*/ 1417768 h 2601932"/>
              <a:gd name="connsiteX7" fmla="*/ 1659163 w 2264793"/>
              <a:gd name="connsiteY7" fmla="*/ 1136189 h 2601932"/>
              <a:gd name="connsiteX8" fmla="*/ 1438936 w 2264793"/>
              <a:gd name="connsiteY8" fmla="*/ 704999 h 2601932"/>
              <a:gd name="connsiteX9" fmla="*/ 1590071 w 2264793"/>
              <a:gd name="connsiteY9" fmla="*/ 254149 h 2601932"/>
              <a:gd name="connsiteX10" fmla="*/ 1904753 w 2264793"/>
              <a:gd name="connsiteY10" fmla="*/ 397470 h 2601932"/>
              <a:gd name="connsiteX11" fmla="*/ 2264793 w 2264793"/>
              <a:gd name="connsiteY11" fmla="*/ 325462 h 2601932"/>
              <a:gd name="connsiteX0" fmla="*/ 0 w 2264793"/>
              <a:gd name="connsiteY0" fmla="*/ 2214966 h 2601932"/>
              <a:gd name="connsiteX1" fmla="*/ 576644 w 2264793"/>
              <a:gd name="connsiteY1" fmla="*/ 2596156 h 2601932"/>
              <a:gd name="connsiteX2" fmla="*/ 593135 w 2264793"/>
              <a:gd name="connsiteY2" fmla="*/ 2202489 h 2601932"/>
              <a:gd name="connsiteX3" fmla="*/ 867851 w 2264793"/>
              <a:gd name="connsiteY3" fmla="*/ 2031539 h 2601932"/>
              <a:gd name="connsiteX4" fmla="*/ 995467 w 2264793"/>
              <a:gd name="connsiteY4" fmla="*/ 2031808 h 2601932"/>
              <a:gd name="connsiteX5" fmla="*/ 1079282 w 2264793"/>
              <a:gd name="connsiteY5" fmla="*/ 1461201 h 2601932"/>
              <a:gd name="connsiteX6" fmla="*/ 1754912 w 2264793"/>
              <a:gd name="connsiteY6" fmla="*/ 1417768 h 2601932"/>
              <a:gd name="connsiteX7" fmla="*/ 1659163 w 2264793"/>
              <a:gd name="connsiteY7" fmla="*/ 1136189 h 2601932"/>
              <a:gd name="connsiteX8" fmla="*/ 1438936 w 2264793"/>
              <a:gd name="connsiteY8" fmla="*/ 704999 h 2601932"/>
              <a:gd name="connsiteX9" fmla="*/ 1590071 w 2264793"/>
              <a:gd name="connsiteY9" fmla="*/ 254149 h 2601932"/>
              <a:gd name="connsiteX10" fmla="*/ 2264793 w 2264793"/>
              <a:gd name="connsiteY10" fmla="*/ 325462 h 2601932"/>
              <a:gd name="connsiteX0" fmla="*/ 0 w 2264793"/>
              <a:gd name="connsiteY0" fmla="*/ 1889504 h 2276470"/>
              <a:gd name="connsiteX1" fmla="*/ 576644 w 2264793"/>
              <a:gd name="connsiteY1" fmla="*/ 2270694 h 2276470"/>
              <a:gd name="connsiteX2" fmla="*/ 593135 w 2264793"/>
              <a:gd name="connsiteY2" fmla="*/ 1877027 h 2276470"/>
              <a:gd name="connsiteX3" fmla="*/ 867851 w 2264793"/>
              <a:gd name="connsiteY3" fmla="*/ 1706077 h 2276470"/>
              <a:gd name="connsiteX4" fmla="*/ 995467 w 2264793"/>
              <a:gd name="connsiteY4" fmla="*/ 1706346 h 2276470"/>
              <a:gd name="connsiteX5" fmla="*/ 1079282 w 2264793"/>
              <a:gd name="connsiteY5" fmla="*/ 1135739 h 2276470"/>
              <a:gd name="connsiteX6" fmla="*/ 1754912 w 2264793"/>
              <a:gd name="connsiteY6" fmla="*/ 1092306 h 2276470"/>
              <a:gd name="connsiteX7" fmla="*/ 1659163 w 2264793"/>
              <a:gd name="connsiteY7" fmla="*/ 810727 h 2276470"/>
              <a:gd name="connsiteX8" fmla="*/ 1438936 w 2264793"/>
              <a:gd name="connsiteY8" fmla="*/ 379537 h 2276470"/>
              <a:gd name="connsiteX9" fmla="*/ 2264793 w 2264793"/>
              <a:gd name="connsiteY9" fmla="*/ 0 h 2276470"/>
              <a:gd name="connsiteX0" fmla="*/ 0 w 1766601"/>
              <a:gd name="connsiteY0" fmla="*/ 2394329 h 2781295"/>
              <a:gd name="connsiteX1" fmla="*/ 576644 w 1766601"/>
              <a:gd name="connsiteY1" fmla="*/ 2775519 h 2781295"/>
              <a:gd name="connsiteX2" fmla="*/ 593135 w 1766601"/>
              <a:gd name="connsiteY2" fmla="*/ 2381852 h 2781295"/>
              <a:gd name="connsiteX3" fmla="*/ 867851 w 1766601"/>
              <a:gd name="connsiteY3" fmla="*/ 2210902 h 2781295"/>
              <a:gd name="connsiteX4" fmla="*/ 995467 w 1766601"/>
              <a:gd name="connsiteY4" fmla="*/ 2211171 h 2781295"/>
              <a:gd name="connsiteX5" fmla="*/ 1079282 w 1766601"/>
              <a:gd name="connsiteY5" fmla="*/ 1640564 h 2781295"/>
              <a:gd name="connsiteX6" fmla="*/ 1754912 w 1766601"/>
              <a:gd name="connsiteY6" fmla="*/ 1597131 h 2781295"/>
              <a:gd name="connsiteX7" fmla="*/ 1659163 w 1766601"/>
              <a:gd name="connsiteY7" fmla="*/ 1315552 h 2781295"/>
              <a:gd name="connsiteX8" fmla="*/ 1438936 w 1766601"/>
              <a:gd name="connsiteY8" fmla="*/ 884362 h 2781295"/>
              <a:gd name="connsiteX9" fmla="*/ 1750443 w 1766601"/>
              <a:gd name="connsiteY9" fmla="*/ 0 h 2781295"/>
              <a:gd name="connsiteX0" fmla="*/ 0 w 1802720"/>
              <a:gd name="connsiteY0" fmla="*/ 2541363 h 2928329"/>
              <a:gd name="connsiteX1" fmla="*/ 576644 w 1802720"/>
              <a:gd name="connsiteY1" fmla="*/ 2922553 h 2928329"/>
              <a:gd name="connsiteX2" fmla="*/ 593135 w 1802720"/>
              <a:gd name="connsiteY2" fmla="*/ 2528886 h 2928329"/>
              <a:gd name="connsiteX3" fmla="*/ 867851 w 1802720"/>
              <a:gd name="connsiteY3" fmla="*/ 2357936 h 2928329"/>
              <a:gd name="connsiteX4" fmla="*/ 995467 w 1802720"/>
              <a:gd name="connsiteY4" fmla="*/ 2358205 h 2928329"/>
              <a:gd name="connsiteX5" fmla="*/ 1079282 w 1802720"/>
              <a:gd name="connsiteY5" fmla="*/ 1787598 h 2928329"/>
              <a:gd name="connsiteX6" fmla="*/ 1754912 w 1802720"/>
              <a:gd name="connsiteY6" fmla="*/ 1744165 h 2928329"/>
              <a:gd name="connsiteX7" fmla="*/ 1659163 w 1802720"/>
              <a:gd name="connsiteY7" fmla="*/ 1462586 h 2928329"/>
              <a:gd name="connsiteX8" fmla="*/ 1438936 w 1802720"/>
              <a:gd name="connsiteY8" fmla="*/ 1031396 h 2928329"/>
              <a:gd name="connsiteX9" fmla="*/ 1750443 w 1802720"/>
              <a:gd name="connsiteY9" fmla="*/ 147034 h 2928329"/>
              <a:gd name="connsiteX10" fmla="*/ 1752601 w 1802720"/>
              <a:gd name="connsiteY10" fmla="*/ 149193 h 2928329"/>
              <a:gd name="connsiteX0" fmla="*/ 0 w 2193144"/>
              <a:gd name="connsiteY0" fmla="*/ 2552475 h 2939441"/>
              <a:gd name="connsiteX1" fmla="*/ 576644 w 2193144"/>
              <a:gd name="connsiteY1" fmla="*/ 2933665 h 2939441"/>
              <a:gd name="connsiteX2" fmla="*/ 593135 w 2193144"/>
              <a:gd name="connsiteY2" fmla="*/ 2539998 h 2939441"/>
              <a:gd name="connsiteX3" fmla="*/ 867851 w 2193144"/>
              <a:gd name="connsiteY3" fmla="*/ 2369048 h 2939441"/>
              <a:gd name="connsiteX4" fmla="*/ 995467 w 2193144"/>
              <a:gd name="connsiteY4" fmla="*/ 2369317 h 2939441"/>
              <a:gd name="connsiteX5" fmla="*/ 1079282 w 2193144"/>
              <a:gd name="connsiteY5" fmla="*/ 1798710 h 2939441"/>
              <a:gd name="connsiteX6" fmla="*/ 1754912 w 2193144"/>
              <a:gd name="connsiteY6" fmla="*/ 1755277 h 2939441"/>
              <a:gd name="connsiteX7" fmla="*/ 1659163 w 2193144"/>
              <a:gd name="connsiteY7" fmla="*/ 1473698 h 2939441"/>
              <a:gd name="connsiteX8" fmla="*/ 1438936 w 2193144"/>
              <a:gd name="connsiteY8" fmla="*/ 1042508 h 2939441"/>
              <a:gd name="connsiteX9" fmla="*/ 1750443 w 2193144"/>
              <a:gd name="connsiteY9" fmla="*/ 158146 h 2939441"/>
              <a:gd name="connsiteX10" fmla="*/ 2192784 w 2193144"/>
              <a:gd name="connsiteY10" fmla="*/ 446948 h 2939441"/>
              <a:gd name="connsiteX11" fmla="*/ 1752601 w 2193144"/>
              <a:gd name="connsiteY11" fmla="*/ 160305 h 2939441"/>
              <a:gd name="connsiteX0" fmla="*/ 0 w 2265110"/>
              <a:gd name="connsiteY0" fmla="*/ 2552475 h 2939441"/>
              <a:gd name="connsiteX1" fmla="*/ 576644 w 2265110"/>
              <a:gd name="connsiteY1" fmla="*/ 2933665 h 2939441"/>
              <a:gd name="connsiteX2" fmla="*/ 593135 w 2265110"/>
              <a:gd name="connsiteY2" fmla="*/ 2539998 h 2939441"/>
              <a:gd name="connsiteX3" fmla="*/ 867851 w 2265110"/>
              <a:gd name="connsiteY3" fmla="*/ 2369048 h 2939441"/>
              <a:gd name="connsiteX4" fmla="*/ 995467 w 2265110"/>
              <a:gd name="connsiteY4" fmla="*/ 2369317 h 2939441"/>
              <a:gd name="connsiteX5" fmla="*/ 1079282 w 2265110"/>
              <a:gd name="connsiteY5" fmla="*/ 1798710 h 2939441"/>
              <a:gd name="connsiteX6" fmla="*/ 1754912 w 2265110"/>
              <a:gd name="connsiteY6" fmla="*/ 1755277 h 2939441"/>
              <a:gd name="connsiteX7" fmla="*/ 1659163 w 2265110"/>
              <a:gd name="connsiteY7" fmla="*/ 1473698 h 2939441"/>
              <a:gd name="connsiteX8" fmla="*/ 1438936 w 2265110"/>
              <a:gd name="connsiteY8" fmla="*/ 1042508 h 2939441"/>
              <a:gd name="connsiteX9" fmla="*/ 1750443 w 2265110"/>
              <a:gd name="connsiteY9" fmla="*/ 158146 h 2939441"/>
              <a:gd name="connsiteX10" fmla="*/ 2192784 w 2265110"/>
              <a:gd name="connsiteY10" fmla="*/ 446948 h 2939441"/>
              <a:gd name="connsiteX11" fmla="*/ 2184400 w 2265110"/>
              <a:gd name="connsiteY11" fmla="*/ 442880 h 2939441"/>
              <a:gd name="connsiteX12" fmla="*/ 1752601 w 2265110"/>
              <a:gd name="connsiteY12" fmla="*/ 160305 h 2939441"/>
              <a:gd name="connsiteX0" fmla="*/ 0 w 2481134"/>
              <a:gd name="connsiteY0" fmla="*/ 2552475 h 2939441"/>
              <a:gd name="connsiteX1" fmla="*/ 576644 w 2481134"/>
              <a:gd name="connsiteY1" fmla="*/ 2933665 h 2939441"/>
              <a:gd name="connsiteX2" fmla="*/ 593135 w 2481134"/>
              <a:gd name="connsiteY2" fmla="*/ 2539998 h 2939441"/>
              <a:gd name="connsiteX3" fmla="*/ 867851 w 2481134"/>
              <a:gd name="connsiteY3" fmla="*/ 2369048 h 2939441"/>
              <a:gd name="connsiteX4" fmla="*/ 995467 w 2481134"/>
              <a:gd name="connsiteY4" fmla="*/ 2369317 h 2939441"/>
              <a:gd name="connsiteX5" fmla="*/ 1079282 w 2481134"/>
              <a:gd name="connsiteY5" fmla="*/ 1798710 h 2939441"/>
              <a:gd name="connsiteX6" fmla="*/ 1754912 w 2481134"/>
              <a:gd name="connsiteY6" fmla="*/ 1755277 h 2939441"/>
              <a:gd name="connsiteX7" fmla="*/ 1659163 w 2481134"/>
              <a:gd name="connsiteY7" fmla="*/ 1473698 h 2939441"/>
              <a:gd name="connsiteX8" fmla="*/ 1438936 w 2481134"/>
              <a:gd name="connsiteY8" fmla="*/ 1042508 h 2939441"/>
              <a:gd name="connsiteX9" fmla="*/ 1750443 w 2481134"/>
              <a:gd name="connsiteY9" fmla="*/ 158146 h 2939441"/>
              <a:gd name="connsiteX10" fmla="*/ 2408808 w 2481134"/>
              <a:gd name="connsiteY10" fmla="*/ 302932 h 2939441"/>
              <a:gd name="connsiteX11" fmla="*/ 2184400 w 2481134"/>
              <a:gd name="connsiteY11" fmla="*/ 442880 h 2939441"/>
              <a:gd name="connsiteX12" fmla="*/ 1752601 w 2481134"/>
              <a:gd name="connsiteY12" fmla="*/ 160305 h 2939441"/>
              <a:gd name="connsiteX0" fmla="*/ 0 w 2482172"/>
              <a:gd name="connsiteY0" fmla="*/ 2552475 h 2939441"/>
              <a:gd name="connsiteX1" fmla="*/ 576644 w 2482172"/>
              <a:gd name="connsiteY1" fmla="*/ 2933665 h 2939441"/>
              <a:gd name="connsiteX2" fmla="*/ 593135 w 2482172"/>
              <a:gd name="connsiteY2" fmla="*/ 2539998 h 2939441"/>
              <a:gd name="connsiteX3" fmla="*/ 867851 w 2482172"/>
              <a:gd name="connsiteY3" fmla="*/ 2369048 h 2939441"/>
              <a:gd name="connsiteX4" fmla="*/ 995467 w 2482172"/>
              <a:gd name="connsiteY4" fmla="*/ 2369317 h 2939441"/>
              <a:gd name="connsiteX5" fmla="*/ 1079282 w 2482172"/>
              <a:gd name="connsiteY5" fmla="*/ 1798710 h 2939441"/>
              <a:gd name="connsiteX6" fmla="*/ 1754912 w 2482172"/>
              <a:gd name="connsiteY6" fmla="*/ 1755277 h 2939441"/>
              <a:gd name="connsiteX7" fmla="*/ 1659163 w 2482172"/>
              <a:gd name="connsiteY7" fmla="*/ 1473698 h 2939441"/>
              <a:gd name="connsiteX8" fmla="*/ 1438936 w 2482172"/>
              <a:gd name="connsiteY8" fmla="*/ 1042508 h 2939441"/>
              <a:gd name="connsiteX9" fmla="*/ 1750443 w 2482172"/>
              <a:gd name="connsiteY9" fmla="*/ 158146 h 2939441"/>
              <a:gd name="connsiteX10" fmla="*/ 2408808 w 2482172"/>
              <a:gd name="connsiteY10" fmla="*/ 302932 h 2939441"/>
              <a:gd name="connsiteX11" fmla="*/ 2408808 w 2482172"/>
              <a:gd name="connsiteY11" fmla="*/ 734980 h 2939441"/>
              <a:gd name="connsiteX12" fmla="*/ 1752601 w 2482172"/>
              <a:gd name="connsiteY12" fmla="*/ 160305 h 2939441"/>
              <a:gd name="connsiteX0" fmla="*/ 0 w 2482172"/>
              <a:gd name="connsiteY0" fmla="*/ 2552475 h 2939441"/>
              <a:gd name="connsiteX1" fmla="*/ 576644 w 2482172"/>
              <a:gd name="connsiteY1" fmla="*/ 2933665 h 2939441"/>
              <a:gd name="connsiteX2" fmla="*/ 593135 w 2482172"/>
              <a:gd name="connsiteY2" fmla="*/ 2539998 h 2939441"/>
              <a:gd name="connsiteX3" fmla="*/ 867851 w 2482172"/>
              <a:gd name="connsiteY3" fmla="*/ 2369048 h 2939441"/>
              <a:gd name="connsiteX4" fmla="*/ 995467 w 2482172"/>
              <a:gd name="connsiteY4" fmla="*/ 2369317 h 2939441"/>
              <a:gd name="connsiteX5" fmla="*/ 1079282 w 2482172"/>
              <a:gd name="connsiteY5" fmla="*/ 1798710 h 2939441"/>
              <a:gd name="connsiteX6" fmla="*/ 1754912 w 2482172"/>
              <a:gd name="connsiteY6" fmla="*/ 1755277 h 2939441"/>
              <a:gd name="connsiteX7" fmla="*/ 1659163 w 2482172"/>
              <a:gd name="connsiteY7" fmla="*/ 1473698 h 2939441"/>
              <a:gd name="connsiteX8" fmla="*/ 1438936 w 2482172"/>
              <a:gd name="connsiteY8" fmla="*/ 1042508 h 2939441"/>
              <a:gd name="connsiteX9" fmla="*/ 1750443 w 2482172"/>
              <a:gd name="connsiteY9" fmla="*/ 158146 h 2939441"/>
              <a:gd name="connsiteX10" fmla="*/ 2408808 w 2482172"/>
              <a:gd name="connsiteY10" fmla="*/ 302932 h 2939441"/>
              <a:gd name="connsiteX11" fmla="*/ 2408808 w 2482172"/>
              <a:gd name="connsiteY11" fmla="*/ 734980 h 2939441"/>
              <a:gd name="connsiteX12" fmla="*/ 1904752 w 2482172"/>
              <a:gd name="connsiteY12" fmla="*/ 590964 h 2939441"/>
              <a:gd name="connsiteX0" fmla="*/ 0 w 2624832"/>
              <a:gd name="connsiteY0" fmla="*/ 2552475 h 2939441"/>
              <a:gd name="connsiteX1" fmla="*/ 576644 w 2624832"/>
              <a:gd name="connsiteY1" fmla="*/ 2933665 h 2939441"/>
              <a:gd name="connsiteX2" fmla="*/ 593135 w 2624832"/>
              <a:gd name="connsiteY2" fmla="*/ 2539998 h 2939441"/>
              <a:gd name="connsiteX3" fmla="*/ 867851 w 2624832"/>
              <a:gd name="connsiteY3" fmla="*/ 2369048 h 2939441"/>
              <a:gd name="connsiteX4" fmla="*/ 995467 w 2624832"/>
              <a:gd name="connsiteY4" fmla="*/ 2369317 h 2939441"/>
              <a:gd name="connsiteX5" fmla="*/ 1079282 w 2624832"/>
              <a:gd name="connsiteY5" fmla="*/ 1798710 h 2939441"/>
              <a:gd name="connsiteX6" fmla="*/ 1754912 w 2624832"/>
              <a:gd name="connsiteY6" fmla="*/ 1755277 h 2939441"/>
              <a:gd name="connsiteX7" fmla="*/ 1659163 w 2624832"/>
              <a:gd name="connsiteY7" fmla="*/ 1473698 h 2939441"/>
              <a:gd name="connsiteX8" fmla="*/ 1438936 w 2624832"/>
              <a:gd name="connsiteY8" fmla="*/ 1042508 h 2939441"/>
              <a:gd name="connsiteX9" fmla="*/ 1750443 w 2624832"/>
              <a:gd name="connsiteY9" fmla="*/ 158146 h 2939441"/>
              <a:gd name="connsiteX10" fmla="*/ 2408808 w 2624832"/>
              <a:gd name="connsiteY10" fmla="*/ 302932 h 2939441"/>
              <a:gd name="connsiteX11" fmla="*/ 2408808 w 2624832"/>
              <a:gd name="connsiteY11" fmla="*/ 734980 h 2939441"/>
              <a:gd name="connsiteX12" fmla="*/ 2624832 w 2624832"/>
              <a:gd name="connsiteY12" fmla="*/ 878996 h 2939441"/>
              <a:gd name="connsiteX0" fmla="*/ 0 w 2624832"/>
              <a:gd name="connsiteY0" fmla="*/ 2552475 h 2939441"/>
              <a:gd name="connsiteX1" fmla="*/ 576644 w 2624832"/>
              <a:gd name="connsiteY1" fmla="*/ 2933665 h 2939441"/>
              <a:gd name="connsiteX2" fmla="*/ 593135 w 2624832"/>
              <a:gd name="connsiteY2" fmla="*/ 2539998 h 2939441"/>
              <a:gd name="connsiteX3" fmla="*/ 867851 w 2624832"/>
              <a:gd name="connsiteY3" fmla="*/ 2369048 h 2939441"/>
              <a:gd name="connsiteX4" fmla="*/ 995467 w 2624832"/>
              <a:gd name="connsiteY4" fmla="*/ 2369317 h 2939441"/>
              <a:gd name="connsiteX5" fmla="*/ 1079282 w 2624832"/>
              <a:gd name="connsiteY5" fmla="*/ 1798710 h 2939441"/>
              <a:gd name="connsiteX6" fmla="*/ 1754912 w 2624832"/>
              <a:gd name="connsiteY6" fmla="*/ 1755277 h 2939441"/>
              <a:gd name="connsiteX7" fmla="*/ 1659163 w 2624832"/>
              <a:gd name="connsiteY7" fmla="*/ 1473698 h 2939441"/>
              <a:gd name="connsiteX8" fmla="*/ 1438936 w 2624832"/>
              <a:gd name="connsiteY8" fmla="*/ 1042508 h 2939441"/>
              <a:gd name="connsiteX9" fmla="*/ 1750443 w 2624832"/>
              <a:gd name="connsiteY9" fmla="*/ 158146 h 2939441"/>
              <a:gd name="connsiteX10" fmla="*/ 2480816 w 2624832"/>
              <a:gd name="connsiteY10" fmla="*/ 446948 h 2939441"/>
              <a:gd name="connsiteX11" fmla="*/ 2408808 w 2624832"/>
              <a:gd name="connsiteY11" fmla="*/ 734980 h 2939441"/>
              <a:gd name="connsiteX12" fmla="*/ 2624832 w 2624832"/>
              <a:gd name="connsiteY12" fmla="*/ 878996 h 2939441"/>
              <a:gd name="connsiteX0" fmla="*/ 0 w 2698196"/>
              <a:gd name="connsiteY0" fmla="*/ 2552475 h 2939441"/>
              <a:gd name="connsiteX1" fmla="*/ 576644 w 2698196"/>
              <a:gd name="connsiteY1" fmla="*/ 2933665 h 2939441"/>
              <a:gd name="connsiteX2" fmla="*/ 593135 w 2698196"/>
              <a:gd name="connsiteY2" fmla="*/ 2539998 h 2939441"/>
              <a:gd name="connsiteX3" fmla="*/ 867851 w 2698196"/>
              <a:gd name="connsiteY3" fmla="*/ 2369048 h 2939441"/>
              <a:gd name="connsiteX4" fmla="*/ 995467 w 2698196"/>
              <a:gd name="connsiteY4" fmla="*/ 2369317 h 2939441"/>
              <a:gd name="connsiteX5" fmla="*/ 1079282 w 2698196"/>
              <a:gd name="connsiteY5" fmla="*/ 1798710 h 2939441"/>
              <a:gd name="connsiteX6" fmla="*/ 1754912 w 2698196"/>
              <a:gd name="connsiteY6" fmla="*/ 1755277 h 2939441"/>
              <a:gd name="connsiteX7" fmla="*/ 1659163 w 2698196"/>
              <a:gd name="connsiteY7" fmla="*/ 1473698 h 2939441"/>
              <a:gd name="connsiteX8" fmla="*/ 1438936 w 2698196"/>
              <a:gd name="connsiteY8" fmla="*/ 1042508 h 2939441"/>
              <a:gd name="connsiteX9" fmla="*/ 1750443 w 2698196"/>
              <a:gd name="connsiteY9" fmla="*/ 158146 h 2939441"/>
              <a:gd name="connsiteX10" fmla="*/ 2480816 w 2698196"/>
              <a:gd name="connsiteY10" fmla="*/ 446948 h 2939441"/>
              <a:gd name="connsiteX11" fmla="*/ 2624832 w 2698196"/>
              <a:gd name="connsiteY11" fmla="*/ 662972 h 2939441"/>
              <a:gd name="connsiteX12" fmla="*/ 2624832 w 2698196"/>
              <a:gd name="connsiteY12" fmla="*/ 878996 h 2939441"/>
              <a:gd name="connsiteX0" fmla="*/ 0 w 2624832"/>
              <a:gd name="connsiteY0" fmla="*/ 2552475 h 2939441"/>
              <a:gd name="connsiteX1" fmla="*/ 576644 w 2624832"/>
              <a:gd name="connsiteY1" fmla="*/ 2933665 h 2939441"/>
              <a:gd name="connsiteX2" fmla="*/ 593135 w 2624832"/>
              <a:gd name="connsiteY2" fmla="*/ 2539998 h 2939441"/>
              <a:gd name="connsiteX3" fmla="*/ 867851 w 2624832"/>
              <a:gd name="connsiteY3" fmla="*/ 2369048 h 2939441"/>
              <a:gd name="connsiteX4" fmla="*/ 995467 w 2624832"/>
              <a:gd name="connsiteY4" fmla="*/ 2369317 h 2939441"/>
              <a:gd name="connsiteX5" fmla="*/ 1079282 w 2624832"/>
              <a:gd name="connsiteY5" fmla="*/ 1798710 h 2939441"/>
              <a:gd name="connsiteX6" fmla="*/ 1754912 w 2624832"/>
              <a:gd name="connsiteY6" fmla="*/ 1755277 h 2939441"/>
              <a:gd name="connsiteX7" fmla="*/ 1659163 w 2624832"/>
              <a:gd name="connsiteY7" fmla="*/ 1473698 h 2939441"/>
              <a:gd name="connsiteX8" fmla="*/ 1438936 w 2624832"/>
              <a:gd name="connsiteY8" fmla="*/ 1042508 h 2939441"/>
              <a:gd name="connsiteX9" fmla="*/ 1750443 w 2624832"/>
              <a:gd name="connsiteY9" fmla="*/ 158146 h 2939441"/>
              <a:gd name="connsiteX10" fmla="*/ 2480816 w 2624832"/>
              <a:gd name="connsiteY10" fmla="*/ 446948 h 2939441"/>
              <a:gd name="connsiteX11" fmla="*/ 2481957 w 2624832"/>
              <a:gd name="connsiteY11" fmla="*/ 570897 h 2939441"/>
              <a:gd name="connsiteX12" fmla="*/ 2624832 w 2624832"/>
              <a:gd name="connsiteY12" fmla="*/ 878996 h 2939441"/>
              <a:gd name="connsiteX0" fmla="*/ 0 w 2634357"/>
              <a:gd name="connsiteY0" fmla="*/ 2552475 h 2939441"/>
              <a:gd name="connsiteX1" fmla="*/ 576644 w 2634357"/>
              <a:gd name="connsiteY1" fmla="*/ 2933665 h 2939441"/>
              <a:gd name="connsiteX2" fmla="*/ 593135 w 2634357"/>
              <a:gd name="connsiteY2" fmla="*/ 2539998 h 2939441"/>
              <a:gd name="connsiteX3" fmla="*/ 867851 w 2634357"/>
              <a:gd name="connsiteY3" fmla="*/ 2369048 h 2939441"/>
              <a:gd name="connsiteX4" fmla="*/ 995467 w 2634357"/>
              <a:gd name="connsiteY4" fmla="*/ 2369317 h 2939441"/>
              <a:gd name="connsiteX5" fmla="*/ 1079282 w 2634357"/>
              <a:gd name="connsiteY5" fmla="*/ 1798710 h 2939441"/>
              <a:gd name="connsiteX6" fmla="*/ 1754912 w 2634357"/>
              <a:gd name="connsiteY6" fmla="*/ 1755277 h 2939441"/>
              <a:gd name="connsiteX7" fmla="*/ 1659163 w 2634357"/>
              <a:gd name="connsiteY7" fmla="*/ 1473698 h 2939441"/>
              <a:gd name="connsiteX8" fmla="*/ 1438936 w 2634357"/>
              <a:gd name="connsiteY8" fmla="*/ 1042508 h 2939441"/>
              <a:gd name="connsiteX9" fmla="*/ 1750443 w 2634357"/>
              <a:gd name="connsiteY9" fmla="*/ 158146 h 2939441"/>
              <a:gd name="connsiteX10" fmla="*/ 2480816 w 2634357"/>
              <a:gd name="connsiteY10" fmla="*/ 446948 h 2939441"/>
              <a:gd name="connsiteX11" fmla="*/ 2481957 w 2634357"/>
              <a:gd name="connsiteY11" fmla="*/ 570897 h 2939441"/>
              <a:gd name="connsiteX12" fmla="*/ 2634357 w 2634357"/>
              <a:gd name="connsiteY12" fmla="*/ 691671 h 2939441"/>
              <a:gd name="connsiteX0" fmla="*/ 0 w 2658318"/>
              <a:gd name="connsiteY0" fmla="*/ 2552475 h 2939441"/>
              <a:gd name="connsiteX1" fmla="*/ 576644 w 2658318"/>
              <a:gd name="connsiteY1" fmla="*/ 2933665 h 2939441"/>
              <a:gd name="connsiteX2" fmla="*/ 593135 w 2658318"/>
              <a:gd name="connsiteY2" fmla="*/ 2539998 h 2939441"/>
              <a:gd name="connsiteX3" fmla="*/ 867851 w 2658318"/>
              <a:gd name="connsiteY3" fmla="*/ 2369048 h 2939441"/>
              <a:gd name="connsiteX4" fmla="*/ 995467 w 2658318"/>
              <a:gd name="connsiteY4" fmla="*/ 2369317 h 2939441"/>
              <a:gd name="connsiteX5" fmla="*/ 1079282 w 2658318"/>
              <a:gd name="connsiteY5" fmla="*/ 1798710 h 2939441"/>
              <a:gd name="connsiteX6" fmla="*/ 1754912 w 2658318"/>
              <a:gd name="connsiteY6" fmla="*/ 1755277 h 2939441"/>
              <a:gd name="connsiteX7" fmla="*/ 1659163 w 2658318"/>
              <a:gd name="connsiteY7" fmla="*/ 1473698 h 2939441"/>
              <a:gd name="connsiteX8" fmla="*/ 1438936 w 2658318"/>
              <a:gd name="connsiteY8" fmla="*/ 1042508 h 2939441"/>
              <a:gd name="connsiteX9" fmla="*/ 1750443 w 2658318"/>
              <a:gd name="connsiteY9" fmla="*/ 158146 h 2939441"/>
              <a:gd name="connsiteX10" fmla="*/ 2480816 w 2658318"/>
              <a:gd name="connsiteY10" fmla="*/ 446948 h 2939441"/>
              <a:gd name="connsiteX11" fmla="*/ 2481957 w 2658318"/>
              <a:gd name="connsiteY11" fmla="*/ 570897 h 2939441"/>
              <a:gd name="connsiteX12" fmla="*/ 2634357 w 2658318"/>
              <a:gd name="connsiteY12" fmla="*/ 691671 h 2939441"/>
              <a:gd name="connsiteX13" fmla="*/ 2625725 w 2658318"/>
              <a:gd name="connsiteY13" fmla="*/ 690530 h 2939441"/>
              <a:gd name="connsiteX0" fmla="*/ 0 w 2698637"/>
              <a:gd name="connsiteY0" fmla="*/ 2552475 h 2939441"/>
              <a:gd name="connsiteX1" fmla="*/ 576644 w 2698637"/>
              <a:gd name="connsiteY1" fmla="*/ 2933665 h 2939441"/>
              <a:gd name="connsiteX2" fmla="*/ 593135 w 2698637"/>
              <a:gd name="connsiteY2" fmla="*/ 2539998 h 2939441"/>
              <a:gd name="connsiteX3" fmla="*/ 867851 w 2698637"/>
              <a:gd name="connsiteY3" fmla="*/ 2369048 h 2939441"/>
              <a:gd name="connsiteX4" fmla="*/ 995467 w 2698637"/>
              <a:gd name="connsiteY4" fmla="*/ 2369317 h 2939441"/>
              <a:gd name="connsiteX5" fmla="*/ 1079282 w 2698637"/>
              <a:gd name="connsiteY5" fmla="*/ 1798710 h 2939441"/>
              <a:gd name="connsiteX6" fmla="*/ 1754912 w 2698637"/>
              <a:gd name="connsiteY6" fmla="*/ 1755277 h 2939441"/>
              <a:gd name="connsiteX7" fmla="*/ 1659163 w 2698637"/>
              <a:gd name="connsiteY7" fmla="*/ 1473698 h 2939441"/>
              <a:gd name="connsiteX8" fmla="*/ 1438936 w 2698637"/>
              <a:gd name="connsiteY8" fmla="*/ 1042508 h 2939441"/>
              <a:gd name="connsiteX9" fmla="*/ 1750443 w 2698637"/>
              <a:gd name="connsiteY9" fmla="*/ 158146 h 2939441"/>
              <a:gd name="connsiteX10" fmla="*/ 2480816 w 2698637"/>
              <a:gd name="connsiteY10" fmla="*/ 446948 h 2939441"/>
              <a:gd name="connsiteX11" fmla="*/ 2481957 w 2698637"/>
              <a:gd name="connsiteY11" fmla="*/ 570897 h 2939441"/>
              <a:gd name="connsiteX12" fmla="*/ 2634357 w 2698637"/>
              <a:gd name="connsiteY12" fmla="*/ 691671 h 2939441"/>
              <a:gd name="connsiteX13" fmla="*/ 2696839 w 2698637"/>
              <a:gd name="connsiteY13" fmla="*/ 590964 h 2939441"/>
              <a:gd name="connsiteX0" fmla="*/ 0 w 2708629"/>
              <a:gd name="connsiteY0" fmla="*/ 2552475 h 2939441"/>
              <a:gd name="connsiteX1" fmla="*/ 576644 w 2708629"/>
              <a:gd name="connsiteY1" fmla="*/ 2933665 h 2939441"/>
              <a:gd name="connsiteX2" fmla="*/ 593135 w 2708629"/>
              <a:gd name="connsiteY2" fmla="*/ 2539998 h 2939441"/>
              <a:gd name="connsiteX3" fmla="*/ 867851 w 2708629"/>
              <a:gd name="connsiteY3" fmla="*/ 2369048 h 2939441"/>
              <a:gd name="connsiteX4" fmla="*/ 995467 w 2708629"/>
              <a:gd name="connsiteY4" fmla="*/ 2369317 h 2939441"/>
              <a:gd name="connsiteX5" fmla="*/ 1079282 w 2708629"/>
              <a:gd name="connsiteY5" fmla="*/ 1798710 h 2939441"/>
              <a:gd name="connsiteX6" fmla="*/ 1754912 w 2708629"/>
              <a:gd name="connsiteY6" fmla="*/ 1755277 h 2939441"/>
              <a:gd name="connsiteX7" fmla="*/ 1659163 w 2708629"/>
              <a:gd name="connsiteY7" fmla="*/ 1473698 h 2939441"/>
              <a:gd name="connsiteX8" fmla="*/ 1438936 w 2708629"/>
              <a:gd name="connsiteY8" fmla="*/ 1042508 h 2939441"/>
              <a:gd name="connsiteX9" fmla="*/ 1750443 w 2708629"/>
              <a:gd name="connsiteY9" fmla="*/ 158146 h 2939441"/>
              <a:gd name="connsiteX10" fmla="*/ 2480816 w 2708629"/>
              <a:gd name="connsiteY10" fmla="*/ 446948 h 2939441"/>
              <a:gd name="connsiteX11" fmla="*/ 2481957 w 2708629"/>
              <a:gd name="connsiteY11" fmla="*/ 570897 h 2939441"/>
              <a:gd name="connsiteX12" fmla="*/ 2634357 w 2708629"/>
              <a:gd name="connsiteY12" fmla="*/ 691671 h 2939441"/>
              <a:gd name="connsiteX13" fmla="*/ 2696839 w 2708629"/>
              <a:gd name="connsiteY13" fmla="*/ 590964 h 2939441"/>
              <a:gd name="connsiteX14" fmla="*/ 2705099 w 2708629"/>
              <a:gd name="connsiteY14" fmla="*/ 588930 h 2939441"/>
              <a:gd name="connsiteX0" fmla="*/ 0 w 3488927"/>
              <a:gd name="connsiteY0" fmla="*/ 2552475 h 2939441"/>
              <a:gd name="connsiteX1" fmla="*/ 576644 w 3488927"/>
              <a:gd name="connsiteY1" fmla="*/ 2933665 h 2939441"/>
              <a:gd name="connsiteX2" fmla="*/ 593135 w 3488927"/>
              <a:gd name="connsiteY2" fmla="*/ 2539998 h 2939441"/>
              <a:gd name="connsiteX3" fmla="*/ 867851 w 3488927"/>
              <a:gd name="connsiteY3" fmla="*/ 2369048 h 2939441"/>
              <a:gd name="connsiteX4" fmla="*/ 995467 w 3488927"/>
              <a:gd name="connsiteY4" fmla="*/ 2369317 h 2939441"/>
              <a:gd name="connsiteX5" fmla="*/ 1079282 w 3488927"/>
              <a:gd name="connsiteY5" fmla="*/ 1798710 h 2939441"/>
              <a:gd name="connsiteX6" fmla="*/ 1754912 w 3488927"/>
              <a:gd name="connsiteY6" fmla="*/ 1755277 h 2939441"/>
              <a:gd name="connsiteX7" fmla="*/ 1659163 w 3488927"/>
              <a:gd name="connsiteY7" fmla="*/ 1473698 h 2939441"/>
              <a:gd name="connsiteX8" fmla="*/ 1438936 w 3488927"/>
              <a:gd name="connsiteY8" fmla="*/ 1042508 h 2939441"/>
              <a:gd name="connsiteX9" fmla="*/ 1750443 w 3488927"/>
              <a:gd name="connsiteY9" fmla="*/ 158146 h 2939441"/>
              <a:gd name="connsiteX10" fmla="*/ 2480816 w 3488927"/>
              <a:gd name="connsiteY10" fmla="*/ 446948 h 2939441"/>
              <a:gd name="connsiteX11" fmla="*/ 2481957 w 3488927"/>
              <a:gd name="connsiteY11" fmla="*/ 570897 h 2939441"/>
              <a:gd name="connsiteX12" fmla="*/ 2634357 w 3488927"/>
              <a:gd name="connsiteY12" fmla="*/ 691671 h 2939441"/>
              <a:gd name="connsiteX13" fmla="*/ 2696839 w 3488927"/>
              <a:gd name="connsiteY13" fmla="*/ 590964 h 2939441"/>
              <a:gd name="connsiteX14" fmla="*/ 3488927 w 3488927"/>
              <a:gd name="connsiteY14" fmla="*/ 734980 h 2939441"/>
              <a:gd name="connsiteX0" fmla="*/ 0 w 3599114"/>
              <a:gd name="connsiteY0" fmla="*/ 2552475 h 2939441"/>
              <a:gd name="connsiteX1" fmla="*/ 576644 w 3599114"/>
              <a:gd name="connsiteY1" fmla="*/ 2933665 h 2939441"/>
              <a:gd name="connsiteX2" fmla="*/ 593135 w 3599114"/>
              <a:gd name="connsiteY2" fmla="*/ 2539998 h 2939441"/>
              <a:gd name="connsiteX3" fmla="*/ 867851 w 3599114"/>
              <a:gd name="connsiteY3" fmla="*/ 2369048 h 2939441"/>
              <a:gd name="connsiteX4" fmla="*/ 995467 w 3599114"/>
              <a:gd name="connsiteY4" fmla="*/ 2369317 h 2939441"/>
              <a:gd name="connsiteX5" fmla="*/ 1079282 w 3599114"/>
              <a:gd name="connsiteY5" fmla="*/ 1798710 h 2939441"/>
              <a:gd name="connsiteX6" fmla="*/ 1754912 w 3599114"/>
              <a:gd name="connsiteY6" fmla="*/ 1755277 h 2939441"/>
              <a:gd name="connsiteX7" fmla="*/ 1659163 w 3599114"/>
              <a:gd name="connsiteY7" fmla="*/ 1473698 h 2939441"/>
              <a:gd name="connsiteX8" fmla="*/ 1438936 w 3599114"/>
              <a:gd name="connsiteY8" fmla="*/ 1042508 h 2939441"/>
              <a:gd name="connsiteX9" fmla="*/ 1750443 w 3599114"/>
              <a:gd name="connsiteY9" fmla="*/ 158146 h 2939441"/>
              <a:gd name="connsiteX10" fmla="*/ 2480816 w 3599114"/>
              <a:gd name="connsiteY10" fmla="*/ 446948 h 2939441"/>
              <a:gd name="connsiteX11" fmla="*/ 2481957 w 3599114"/>
              <a:gd name="connsiteY11" fmla="*/ 570897 h 2939441"/>
              <a:gd name="connsiteX12" fmla="*/ 2634357 w 3599114"/>
              <a:gd name="connsiteY12" fmla="*/ 691671 h 2939441"/>
              <a:gd name="connsiteX13" fmla="*/ 2696839 w 3599114"/>
              <a:gd name="connsiteY13" fmla="*/ 590964 h 2939441"/>
              <a:gd name="connsiteX14" fmla="*/ 3467099 w 3599114"/>
              <a:gd name="connsiteY14" fmla="*/ 734980 h 2939441"/>
              <a:gd name="connsiteX15" fmla="*/ 3488927 w 3599114"/>
              <a:gd name="connsiteY15" fmla="*/ 734980 h 2939441"/>
              <a:gd name="connsiteX0" fmla="*/ 0 w 3548933"/>
              <a:gd name="connsiteY0" fmla="*/ 2552475 h 2939441"/>
              <a:gd name="connsiteX1" fmla="*/ 576644 w 3548933"/>
              <a:gd name="connsiteY1" fmla="*/ 2933665 h 2939441"/>
              <a:gd name="connsiteX2" fmla="*/ 593135 w 3548933"/>
              <a:gd name="connsiteY2" fmla="*/ 2539998 h 2939441"/>
              <a:gd name="connsiteX3" fmla="*/ 867851 w 3548933"/>
              <a:gd name="connsiteY3" fmla="*/ 2369048 h 2939441"/>
              <a:gd name="connsiteX4" fmla="*/ 995467 w 3548933"/>
              <a:gd name="connsiteY4" fmla="*/ 2369317 h 2939441"/>
              <a:gd name="connsiteX5" fmla="*/ 1079282 w 3548933"/>
              <a:gd name="connsiteY5" fmla="*/ 1798710 h 2939441"/>
              <a:gd name="connsiteX6" fmla="*/ 1754912 w 3548933"/>
              <a:gd name="connsiteY6" fmla="*/ 1755277 h 2939441"/>
              <a:gd name="connsiteX7" fmla="*/ 1659163 w 3548933"/>
              <a:gd name="connsiteY7" fmla="*/ 1473698 h 2939441"/>
              <a:gd name="connsiteX8" fmla="*/ 1438936 w 3548933"/>
              <a:gd name="connsiteY8" fmla="*/ 1042508 h 2939441"/>
              <a:gd name="connsiteX9" fmla="*/ 1750443 w 3548933"/>
              <a:gd name="connsiteY9" fmla="*/ 158146 h 2939441"/>
              <a:gd name="connsiteX10" fmla="*/ 2480816 w 3548933"/>
              <a:gd name="connsiteY10" fmla="*/ 446948 h 2939441"/>
              <a:gd name="connsiteX11" fmla="*/ 2481957 w 3548933"/>
              <a:gd name="connsiteY11" fmla="*/ 570897 h 2939441"/>
              <a:gd name="connsiteX12" fmla="*/ 2634357 w 3548933"/>
              <a:gd name="connsiteY12" fmla="*/ 691671 h 2939441"/>
              <a:gd name="connsiteX13" fmla="*/ 2696839 w 3548933"/>
              <a:gd name="connsiteY13" fmla="*/ 590964 h 2939441"/>
              <a:gd name="connsiteX14" fmla="*/ 3416918 w 3548933"/>
              <a:gd name="connsiteY14" fmla="*/ 734980 h 2939441"/>
              <a:gd name="connsiteX15" fmla="*/ 3488927 w 3548933"/>
              <a:gd name="connsiteY15" fmla="*/ 734980 h 2939441"/>
              <a:gd name="connsiteX0" fmla="*/ 0 w 3548933"/>
              <a:gd name="connsiteY0" fmla="*/ 2552475 h 2939441"/>
              <a:gd name="connsiteX1" fmla="*/ 576644 w 3548933"/>
              <a:gd name="connsiteY1" fmla="*/ 2933665 h 2939441"/>
              <a:gd name="connsiteX2" fmla="*/ 593135 w 3548933"/>
              <a:gd name="connsiteY2" fmla="*/ 2539998 h 2939441"/>
              <a:gd name="connsiteX3" fmla="*/ 867851 w 3548933"/>
              <a:gd name="connsiteY3" fmla="*/ 2369048 h 2939441"/>
              <a:gd name="connsiteX4" fmla="*/ 995467 w 3548933"/>
              <a:gd name="connsiteY4" fmla="*/ 2369317 h 2939441"/>
              <a:gd name="connsiteX5" fmla="*/ 1079282 w 3548933"/>
              <a:gd name="connsiteY5" fmla="*/ 1798710 h 2939441"/>
              <a:gd name="connsiteX6" fmla="*/ 1754912 w 3548933"/>
              <a:gd name="connsiteY6" fmla="*/ 1755277 h 2939441"/>
              <a:gd name="connsiteX7" fmla="*/ 1659163 w 3548933"/>
              <a:gd name="connsiteY7" fmla="*/ 1473698 h 2939441"/>
              <a:gd name="connsiteX8" fmla="*/ 1438936 w 3548933"/>
              <a:gd name="connsiteY8" fmla="*/ 1042508 h 2939441"/>
              <a:gd name="connsiteX9" fmla="*/ 1750443 w 3548933"/>
              <a:gd name="connsiteY9" fmla="*/ 158146 h 2939441"/>
              <a:gd name="connsiteX10" fmla="*/ 2480816 w 3548933"/>
              <a:gd name="connsiteY10" fmla="*/ 446948 h 2939441"/>
              <a:gd name="connsiteX11" fmla="*/ 2481957 w 3548933"/>
              <a:gd name="connsiteY11" fmla="*/ 570897 h 2939441"/>
              <a:gd name="connsiteX12" fmla="*/ 2634357 w 3548933"/>
              <a:gd name="connsiteY12" fmla="*/ 691671 h 2939441"/>
              <a:gd name="connsiteX13" fmla="*/ 2696839 w 3548933"/>
              <a:gd name="connsiteY13" fmla="*/ 590964 h 2939441"/>
              <a:gd name="connsiteX14" fmla="*/ 3416918 w 3548933"/>
              <a:gd name="connsiteY14" fmla="*/ 734980 h 2939441"/>
              <a:gd name="connsiteX15" fmla="*/ 3488927 w 3548933"/>
              <a:gd name="connsiteY15" fmla="*/ 590964 h 2939441"/>
              <a:gd name="connsiteX0" fmla="*/ 0 w 3548933"/>
              <a:gd name="connsiteY0" fmla="*/ 2552475 h 2939441"/>
              <a:gd name="connsiteX1" fmla="*/ 576644 w 3548933"/>
              <a:gd name="connsiteY1" fmla="*/ 2933665 h 2939441"/>
              <a:gd name="connsiteX2" fmla="*/ 593135 w 3548933"/>
              <a:gd name="connsiteY2" fmla="*/ 2539998 h 2939441"/>
              <a:gd name="connsiteX3" fmla="*/ 867851 w 3548933"/>
              <a:gd name="connsiteY3" fmla="*/ 2369048 h 2939441"/>
              <a:gd name="connsiteX4" fmla="*/ 995467 w 3548933"/>
              <a:gd name="connsiteY4" fmla="*/ 2369317 h 2939441"/>
              <a:gd name="connsiteX5" fmla="*/ 1079282 w 3548933"/>
              <a:gd name="connsiteY5" fmla="*/ 1798710 h 2939441"/>
              <a:gd name="connsiteX6" fmla="*/ 1754912 w 3548933"/>
              <a:gd name="connsiteY6" fmla="*/ 1755277 h 2939441"/>
              <a:gd name="connsiteX7" fmla="*/ 1659163 w 3548933"/>
              <a:gd name="connsiteY7" fmla="*/ 1473698 h 2939441"/>
              <a:gd name="connsiteX8" fmla="*/ 1438936 w 3548933"/>
              <a:gd name="connsiteY8" fmla="*/ 1042508 h 2939441"/>
              <a:gd name="connsiteX9" fmla="*/ 1750443 w 3548933"/>
              <a:gd name="connsiteY9" fmla="*/ 158146 h 2939441"/>
              <a:gd name="connsiteX10" fmla="*/ 2480816 w 3548933"/>
              <a:gd name="connsiteY10" fmla="*/ 446948 h 2939441"/>
              <a:gd name="connsiteX11" fmla="*/ 2481957 w 3548933"/>
              <a:gd name="connsiteY11" fmla="*/ 570897 h 2939441"/>
              <a:gd name="connsiteX12" fmla="*/ 2634357 w 3548933"/>
              <a:gd name="connsiteY12" fmla="*/ 691671 h 2939441"/>
              <a:gd name="connsiteX13" fmla="*/ 2696839 w 3548933"/>
              <a:gd name="connsiteY13" fmla="*/ 590964 h 2939441"/>
              <a:gd name="connsiteX14" fmla="*/ 3416918 w 3548933"/>
              <a:gd name="connsiteY14" fmla="*/ 734980 h 2939441"/>
              <a:gd name="connsiteX15" fmla="*/ 3488927 w 3548933"/>
              <a:gd name="connsiteY15" fmla="*/ 590964 h 2939441"/>
              <a:gd name="connsiteX16" fmla="*/ 3492499 w 3548933"/>
              <a:gd name="connsiteY16" fmla="*/ 579405 h 2939441"/>
              <a:gd name="connsiteX0" fmla="*/ 0 w 4642246"/>
              <a:gd name="connsiteY0" fmla="*/ 2552475 h 2939441"/>
              <a:gd name="connsiteX1" fmla="*/ 576644 w 4642246"/>
              <a:gd name="connsiteY1" fmla="*/ 2933665 h 2939441"/>
              <a:gd name="connsiteX2" fmla="*/ 593135 w 4642246"/>
              <a:gd name="connsiteY2" fmla="*/ 2539998 h 2939441"/>
              <a:gd name="connsiteX3" fmla="*/ 867851 w 4642246"/>
              <a:gd name="connsiteY3" fmla="*/ 2369048 h 2939441"/>
              <a:gd name="connsiteX4" fmla="*/ 995467 w 4642246"/>
              <a:gd name="connsiteY4" fmla="*/ 2369317 h 2939441"/>
              <a:gd name="connsiteX5" fmla="*/ 1079282 w 4642246"/>
              <a:gd name="connsiteY5" fmla="*/ 1798710 h 2939441"/>
              <a:gd name="connsiteX6" fmla="*/ 1754912 w 4642246"/>
              <a:gd name="connsiteY6" fmla="*/ 1755277 h 2939441"/>
              <a:gd name="connsiteX7" fmla="*/ 1659163 w 4642246"/>
              <a:gd name="connsiteY7" fmla="*/ 1473698 h 2939441"/>
              <a:gd name="connsiteX8" fmla="*/ 1438936 w 4642246"/>
              <a:gd name="connsiteY8" fmla="*/ 1042508 h 2939441"/>
              <a:gd name="connsiteX9" fmla="*/ 1750443 w 4642246"/>
              <a:gd name="connsiteY9" fmla="*/ 158146 h 2939441"/>
              <a:gd name="connsiteX10" fmla="*/ 2480816 w 4642246"/>
              <a:gd name="connsiteY10" fmla="*/ 446948 h 2939441"/>
              <a:gd name="connsiteX11" fmla="*/ 2481957 w 4642246"/>
              <a:gd name="connsiteY11" fmla="*/ 570897 h 2939441"/>
              <a:gd name="connsiteX12" fmla="*/ 2634357 w 4642246"/>
              <a:gd name="connsiteY12" fmla="*/ 691671 h 2939441"/>
              <a:gd name="connsiteX13" fmla="*/ 2696839 w 4642246"/>
              <a:gd name="connsiteY13" fmla="*/ 590964 h 2939441"/>
              <a:gd name="connsiteX14" fmla="*/ 3416918 w 4642246"/>
              <a:gd name="connsiteY14" fmla="*/ 734980 h 2939441"/>
              <a:gd name="connsiteX15" fmla="*/ 3488927 w 4642246"/>
              <a:gd name="connsiteY15" fmla="*/ 590964 h 2939441"/>
              <a:gd name="connsiteX16" fmla="*/ 4642246 w 4642246"/>
              <a:gd name="connsiteY16" fmla="*/ 196371 h 2939441"/>
              <a:gd name="connsiteX0" fmla="*/ 0 w 4832283"/>
              <a:gd name="connsiteY0" fmla="*/ 2552475 h 2939441"/>
              <a:gd name="connsiteX1" fmla="*/ 576644 w 4832283"/>
              <a:gd name="connsiteY1" fmla="*/ 2933665 h 2939441"/>
              <a:gd name="connsiteX2" fmla="*/ 593135 w 4832283"/>
              <a:gd name="connsiteY2" fmla="*/ 2539998 h 2939441"/>
              <a:gd name="connsiteX3" fmla="*/ 867851 w 4832283"/>
              <a:gd name="connsiteY3" fmla="*/ 2369048 h 2939441"/>
              <a:gd name="connsiteX4" fmla="*/ 995467 w 4832283"/>
              <a:gd name="connsiteY4" fmla="*/ 2369317 h 2939441"/>
              <a:gd name="connsiteX5" fmla="*/ 1079282 w 4832283"/>
              <a:gd name="connsiteY5" fmla="*/ 1798710 h 2939441"/>
              <a:gd name="connsiteX6" fmla="*/ 1754912 w 4832283"/>
              <a:gd name="connsiteY6" fmla="*/ 1755277 h 2939441"/>
              <a:gd name="connsiteX7" fmla="*/ 1659163 w 4832283"/>
              <a:gd name="connsiteY7" fmla="*/ 1473698 h 2939441"/>
              <a:gd name="connsiteX8" fmla="*/ 1438936 w 4832283"/>
              <a:gd name="connsiteY8" fmla="*/ 1042508 h 2939441"/>
              <a:gd name="connsiteX9" fmla="*/ 1750443 w 4832283"/>
              <a:gd name="connsiteY9" fmla="*/ 158146 h 2939441"/>
              <a:gd name="connsiteX10" fmla="*/ 2480816 w 4832283"/>
              <a:gd name="connsiteY10" fmla="*/ 446948 h 2939441"/>
              <a:gd name="connsiteX11" fmla="*/ 2481957 w 4832283"/>
              <a:gd name="connsiteY11" fmla="*/ 570897 h 2939441"/>
              <a:gd name="connsiteX12" fmla="*/ 2634357 w 4832283"/>
              <a:gd name="connsiteY12" fmla="*/ 691671 h 2939441"/>
              <a:gd name="connsiteX13" fmla="*/ 2696839 w 4832283"/>
              <a:gd name="connsiteY13" fmla="*/ 590964 h 2939441"/>
              <a:gd name="connsiteX14" fmla="*/ 3416918 w 4832283"/>
              <a:gd name="connsiteY14" fmla="*/ 734980 h 2939441"/>
              <a:gd name="connsiteX15" fmla="*/ 3488927 w 4832283"/>
              <a:gd name="connsiteY15" fmla="*/ 590964 h 2939441"/>
              <a:gd name="connsiteX16" fmla="*/ 4642246 w 4832283"/>
              <a:gd name="connsiteY16" fmla="*/ 196371 h 2939441"/>
              <a:gd name="connsiteX17" fmla="*/ 4629148 w 4832283"/>
              <a:gd name="connsiteY17" fmla="*/ 201580 h 2939441"/>
              <a:gd name="connsiteX0" fmla="*/ 0 w 4759083"/>
              <a:gd name="connsiteY0" fmla="*/ 2552475 h 2939441"/>
              <a:gd name="connsiteX1" fmla="*/ 576644 w 4759083"/>
              <a:gd name="connsiteY1" fmla="*/ 2933665 h 2939441"/>
              <a:gd name="connsiteX2" fmla="*/ 593135 w 4759083"/>
              <a:gd name="connsiteY2" fmla="*/ 2539998 h 2939441"/>
              <a:gd name="connsiteX3" fmla="*/ 867851 w 4759083"/>
              <a:gd name="connsiteY3" fmla="*/ 2369048 h 2939441"/>
              <a:gd name="connsiteX4" fmla="*/ 995467 w 4759083"/>
              <a:gd name="connsiteY4" fmla="*/ 2369317 h 2939441"/>
              <a:gd name="connsiteX5" fmla="*/ 1079282 w 4759083"/>
              <a:gd name="connsiteY5" fmla="*/ 1798710 h 2939441"/>
              <a:gd name="connsiteX6" fmla="*/ 1754912 w 4759083"/>
              <a:gd name="connsiteY6" fmla="*/ 1755277 h 2939441"/>
              <a:gd name="connsiteX7" fmla="*/ 1659163 w 4759083"/>
              <a:gd name="connsiteY7" fmla="*/ 1473698 h 2939441"/>
              <a:gd name="connsiteX8" fmla="*/ 1438936 w 4759083"/>
              <a:gd name="connsiteY8" fmla="*/ 1042508 h 2939441"/>
              <a:gd name="connsiteX9" fmla="*/ 1750443 w 4759083"/>
              <a:gd name="connsiteY9" fmla="*/ 158146 h 2939441"/>
              <a:gd name="connsiteX10" fmla="*/ 2480816 w 4759083"/>
              <a:gd name="connsiteY10" fmla="*/ 446948 h 2939441"/>
              <a:gd name="connsiteX11" fmla="*/ 2481957 w 4759083"/>
              <a:gd name="connsiteY11" fmla="*/ 570897 h 2939441"/>
              <a:gd name="connsiteX12" fmla="*/ 2634357 w 4759083"/>
              <a:gd name="connsiteY12" fmla="*/ 691671 h 2939441"/>
              <a:gd name="connsiteX13" fmla="*/ 2696839 w 4759083"/>
              <a:gd name="connsiteY13" fmla="*/ 590964 h 2939441"/>
              <a:gd name="connsiteX14" fmla="*/ 3416918 w 4759083"/>
              <a:gd name="connsiteY14" fmla="*/ 734980 h 2939441"/>
              <a:gd name="connsiteX15" fmla="*/ 3488927 w 4759083"/>
              <a:gd name="connsiteY15" fmla="*/ 590964 h 2939441"/>
              <a:gd name="connsiteX16" fmla="*/ 4569046 w 4759083"/>
              <a:gd name="connsiteY16" fmla="*/ 230924 h 2939441"/>
              <a:gd name="connsiteX17" fmla="*/ 4629148 w 4759083"/>
              <a:gd name="connsiteY17" fmla="*/ 201580 h 2939441"/>
              <a:gd name="connsiteX0" fmla="*/ 0 w 4931815"/>
              <a:gd name="connsiteY0" fmla="*/ 2552475 h 2939441"/>
              <a:gd name="connsiteX1" fmla="*/ 576644 w 4931815"/>
              <a:gd name="connsiteY1" fmla="*/ 2933665 h 2939441"/>
              <a:gd name="connsiteX2" fmla="*/ 593135 w 4931815"/>
              <a:gd name="connsiteY2" fmla="*/ 2539998 h 2939441"/>
              <a:gd name="connsiteX3" fmla="*/ 867851 w 4931815"/>
              <a:gd name="connsiteY3" fmla="*/ 2369048 h 2939441"/>
              <a:gd name="connsiteX4" fmla="*/ 995467 w 4931815"/>
              <a:gd name="connsiteY4" fmla="*/ 2369317 h 2939441"/>
              <a:gd name="connsiteX5" fmla="*/ 1079282 w 4931815"/>
              <a:gd name="connsiteY5" fmla="*/ 1798710 h 2939441"/>
              <a:gd name="connsiteX6" fmla="*/ 1754912 w 4931815"/>
              <a:gd name="connsiteY6" fmla="*/ 1755277 h 2939441"/>
              <a:gd name="connsiteX7" fmla="*/ 1659163 w 4931815"/>
              <a:gd name="connsiteY7" fmla="*/ 1473698 h 2939441"/>
              <a:gd name="connsiteX8" fmla="*/ 1438936 w 4931815"/>
              <a:gd name="connsiteY8" fmla="*/ 1042508 h 2939441"/>
              <a:gd name="connsiteX9" fmla="*/ 1750443 w 4931815"/>
              <a:gd name="connsiteY9" fmla="*/ 158146 h 2939441"/>
              <a:gd name="connsiteX10" fmla="*/ 2480816 w 4931815"/>
              <a:gd name="connsiteY10" fmla="*/ 446948 h 2939441"/>
              <a:gd name="connsiteX11" fmla="*/ 2481957 w 4931815"/>
              <a:gd name="connsiteY11" fmla="*/ 570897 h 2939441"/>
              <a:gd name="connsiteX12" fmla="*/ 2634357 w 4931815"/>
              <a:gd name="connsiteY12" fmla="*/ 691671 h 2939441"/>
              <a:gd name="connsiteX13" fmla="*/ 2696839 w 4931815"/>
              <a:gd name="connsiteY13" fmla="*/ 590964 h 2939441"/>
              <a:gd name="connsiteX14" fmla="*/ 3416918 w 4931815"/>
              <a:gd name="connsiteY14" fmla="*/ 734980 h 2939441"/>
              <a:gd name="connsiteX15" fmla="*/ 3488927 w 4931815"/>
              <a:gd name="connsiteY15" fmla="*/ 590964 h 2939441"/>
              <a:gd name="connsiteX16" fmla="*/ 4569046 w 4931815"/>
              <a:gd name="connsiteY16" fmla="*/ 230924 h 2939441"/>
              <a:gd name="connsiteX17" fmla="*/ 4929086 w 4931815"/>
              <a:gd name="connsiteY17" fmla="*/ 14900 h 2939441"/>
              <a:gd name="connsiteX0" fmla="*/ 0 w 4989374"/>
              <a:gd name="connsiteY0" fmla="*/ 2574216 h 2961182"/>
              <a:gd name="connsiteX1" fmla="*/ 576644 w 4989374"/>
              <a:gd name="connsiteY1" fmla="*/ 2955406 h 2961182"/>
              <a:gd name="connsiteX2" fmla="*/ 593135 w 4989374"/>
              <a:gd name="connsiteY2" fmla="*/ 2561739 h 2961182"/>
              <a:gd name="connsiteX3" fmla="*/ 867851 w 4989374"/>
              <a:gd name="connsiteY3" fmla="*/ 2390789 h 2961182"/>
              <a:gd name="connsiteX4" fmla="*/ 995467 w 4989374"/>
              <a:gd name="connsiteY4" fmla="*/ 2391058 h 2961182"/>
              <a:gd name="connsiteX5" fmla="*/ 1079282 w 4989374"/>
              <a:gd name="connsiteY5" fmla="*/ 1820451 h 2961182"/>
              <a:gd name="connsiteX6" fmla="*/ 1754912 w 4989374"/>
              <a:gd name="connsiteY6" fmla="*/ 1777018 h 2961182"/>
              <a:gd name="connsiteX7" fmla="*/ 1659163 w 4989374"/>
              <a:gd name="connsiteY7" fmla="*/ 1495439 h 2961182"/>
              <a:gd name="connsiteX8" fmla="*/ 1438936 w 4989374"/>
              <a:gd name="connsiteY8" fmla="*/ 1064249 h 2961182"/>
              <a:gd name="connsiteX9" fmla="*/ 1750443 w 4989374"/>
              <a:gd name="connsiteY9" fmla="*/ 179887 h 2961182"/>
              <a:gd name="connsiteX10" fmla="*/ 2480816 w 4989374"/>
              <a:gd name="connsiteY10" fmla="*/ 468689 h 2961182"/>
              <a:gd name="connsiteX11" fmla="*/ 2481957 w 4989374"/>
              <a:gd name="connsiteY11" fmla="*/ 592638 h 2961182"/>
              <a:gd name="connsiteX12" fmla="*/ 2634357 w 4989374"/>
              <a:gd name="connsiteY12" fmla="*/ 713412 h 2961182"/>
              <a:gd name="connsiteX13" fmla="*/ 2696839 w 4989374"/>
              <a:gd name="connsiteY13" fmla="*/ 612705 h 2961182"/>
              <a:gd name="connsiteX14" fmla="*/ 3416918 w 4989374"/>
              <a:gd name="connsiteY14" fmla="*/ 756721 h 2961182"/>
              <a:gd name="connsiteX15" fmla="*/ 3488927 w 4989374"/>
              <a:gd name="connsiteY15" fmla="*/ 612705 h 2961182"/>
              <a:gd name="connsiteX16" fmla="*/ 4569046 w 4989374"/>
              <a:gd name="connsiteY16" fmla="*/ 252665 h 2961182"/>
              <a:gd name="connsiteX17" fmla="*/ 4929086 w 4989374"/>
              <a:gd name="connsiteY17" fmla="*/ 36641 h 2961182"/>
              <a:gd name="connsiteX18" fmla="*/ 4930773 w 4989374"/>
              <a:gd name="connsiteY18" fmla="*/ 32821 h 2961182"/>
              <a:gd name="connsiteX0" fmla="*/ 0 w 5497610"/>
              <a:gd name="connsiteY0" fmla="*/ 2575381 h 2962347"/>
              <a:gd name="connsiteX1" fmla="*/ 576644 w 5497610"/>
              <a:gd name="connsiteY1" fmla="*/ 2956571 h 2962347"/>
              <a:gd name="connsiteX2" fmla="*/ 593135 w 5497610"/>
              <a:gd name="connsiteY2" fmla="*/ 2562904 h 2962347"/>
              <a:gd name="connsiteX3" fmla="*/ 867851 w 5497610"/>
              <a:gd name="connsiteY3" fmla="*/ 2391954 h 2962347"/>
              <a:gd name="connsiteX4" fmla="*/ 995467 w 5497610"/>
              <a:gd name="connsiteY4" fmla="*/ 2392223 h 2962347"/>
              <a:gd name="connsiteX5" fmla="*/ 1079282 w 5497610"/>
              <a:gd name="connsiteY5" fmla="*/ 1821616 h 2962347"/>
              <a:gd name="connsiteX6" fmla="*/ 1754912 w 5497610"/>
              <a:gd name="connsiteY6" fmla="*/ 1778183 h 2962347"/>
              <a:gd name="connsiteX7" fmla="*/ 1659163 w 5497610"/>
              <a:gd name="connsiteY7" fmla="*/ 1496604 h 2962347"/>
              <a:gd name="connsiteX8" fmla="*/ 1438936 w 5497610"/>
              <a:gd name="connsiteY8" fmla="*/ 1065414 h 2962347"/>
              <a:gd name="connsiteX9" fmla="*/ 1750443 w 5497610"/>
              <a:gd name="connsiteY9" fmla="*/ 181052 h 2962347"/>
              <a:gd name="connsiteX10" fmla="*/ 2480816 w 5497610"/>
              <a:gd name="connsiteY10" fmla="*/ 469854 h 2962347"/>
              <a:gd name="connsiteX11" fmla="*/ 2481957 w 5497610"/>
              <a:gd name="connsiteY11" fmla="*/ 593803 h 2962347"/>
              <a:gd name="connsiteX12" fmla="*/ 2634357 w 5497610"/>
              <a:gd name="connsiteY12" fmla="*/ 714577 h 2962347"/>
              <a:gd name="connsiteX13" fmla="*/ 2696839 w 5497610"/>
              <a:gd name="connsiteY13" fmla="*/ 613870 h 2962347"/>
              <a:gd name="connsiteX14" fmla="*/ 3416918 w 5497610"/>
              <a:gd name="connsiteY14" fmla="*/ 757886 h 2962347"/>
              <a:gd name="connsiteX15" fmla="*/ 3488927 w 5497610"/>
              <a:gd name="connsiteY15" fmla="*/ 613870 h 2962347"/>
              <a:gd name="connsiteX16" fmla="*/ 4569046 w 5497610"/>
              <a:gd name="connsiteY16" fmla="*/ 253830 h 2962347"/>
              <a:gd name="connsiteX17" fmla="*/ 4929086 w 5497610"/>
              <a:gd name="connsiteY17" fmla="*/ 37806 h 2962347"/>
              <a:gd name="connsiteX18" fmla="*/ 5497610 w 5497610"/>
              <a:gd name="connsiteY18" fmla="*/ 26991 h 2962347"/>
              <a:gd name="connsiteX0" fmla="*/ 0 w 5591553"/>
              <a:gd name="connsiteY0" fmla="*/ 2575381 h 2962347"/>
              <a:gd name="connsiteX1" fmla="*/ 576644 w 5591553"/>
              <a:gd name="connsiteY1" fmla="*/ 2956571 h 2962347"/>
              <a:gd name="connsiteX2" fmla="*/ 593135 w 5591553"/>
              <a:gd name="connsiteY2" fmla="*/ 2562904 h 2962347"/>
              <a:gd name="connsiteX3" fmla="*/ 867851 w 5591553"/>
              <a:gd name="connsiteY3" fmla="*/ 2391954 h 2962347"/>
              <a:gd name="connsiteX4" fmla="*/ 995467 w 5591553"/>
              <a:gd name="connsiteY4" fmla="*/ 2392223 h 2962347"/>
              <a:gd name="connsiteX5" fmla="*/ 1079282 w 5591553"/>
              <a:gd name="connsiteY5" fmla="*/ 1821616 h 2962347"/>
              <a:gd name="connsiteX6" fmla="*/ 1754912 w 5591553"/>
              <a:gd name="connsiteY6" fmla="*/ 1778183 h 2962347"/>
              <a:gd name="connsiteX7" fmla="*/ 1659163 w 5591553"/>
              <a:gd name="connsiteY7" fmla="*/ 1496604 h 2962347"/>
              <a:gd name="connsiteX8" fmla="*/ 1438936 w 5591553"/>
              <a:gd name="connsiteY8" fmla="*/ 1065414 h 2962347"/>
              <a:gd name="connsiteX9" fmla="*/ 1750443 w 5591553"/>
              <a:gd name="connsiteY9" fmla="*/ 181052 h 2962347"/>
              <a:gd name="connsiteX10" fmla="*/ 2480816 w 5591553"/>
              <a:gd name="connsiteY10" fmla="*/ 469854 h 2962347"/>
              <a:gd name="connsiteX11" fmla="*/ 2481957 w 5591553"/>
              <a:gd name="connsiteY11" fmla="*/ 593803 h 2962347"/>
              <a:gd name="connsiteX12" fmla="*/ 2634357 w 5591553"/>
              <a:gd name="connsiteY12" fmla="*/ 714577 h 2962347"/>
              <a:gd name="connsiteX13" fmla="*/ 2696839 w 5591553"/>
              <a:gd name="connsiteY13" fmla="*/ 613870 h 2962347"/>
              <a:gd name="connsiteX14" fmla="*/ 3416918 w 5591553"/>
              <a:gd name="connsiteY14" fmla="*/ 757886 h 2962347"/>
              <a:gd name="connsiteX15" fmla="*/ 3488927 w 5591553"/>
              <a:gd name="connsiteY15" fmla="*/ 613870 h 2962347"/>
              <a:gd name="connsiteX16" fmla="*/ 4569046 w 5591553"/>
              <a:gd name="connsiteY16" fmla="*/ 253830 h 2962347"/>
              <a:gd name="connsiteX17" fmla="*/ 4929086 w 5591553"/>
              <a:gd name="connsiteY17" fmla="*/ 37806 h 2962347"/>
              <a:gd name="connsiteX18" fmla="*/ 5497610 w 5591553"/>
              <a:gd name="connsiteY18" fmla="*/ 26991 h 2962347"/>
              <a:gd name="connsiteX19" fmla="*/ 5492747 w 5591553"/>
              <a:gd name="connsiteY19" fmla="*/ 21287 h 2962347"/>
              <a:gd name="connsiteX0" fmla="*/ 0 w 6310033"/>
              <a:gd name="connsiteY0" fmla="*/ 2636546 h 3023512"/>
              <a:gd name="connsiteX1" fmla="*/ 576644 w 6310033"/>
              <a:gd name="connsiteY1" fmla="*/ 3017736 h 3023512"/>
              <a:gd name="connsiteX2" fmla="*/ 593135 w 6310033"/>
              <a:gd name="connsiteY2" fmla="*/ 2624069 h 3023512"/>
              <a:gd name="connsiteX3" fmla="*/ 867851 w 6310033"/>
              <a:gd name="connsiteY3" fmla="*/ 2453119 h 3023512"/>
              <a:gd name="connsiteX4" fmla="*/ 995467 w 6310033"/>
              <a:gd name="connsiteY4" fmla="*/ 2453388 h 3023512"/>
              <a:gd name="connsiteX5" fmla="*/ 1079282 w 6310033"/>
              <a:gd name="connsiteY5" fmla="*/ 1882781 h 3023512"/>
              <a:gd name="connsiteX6" fmla="*/ 1754912 w 6310033"/>
              <a:gd name="connsiteY6" fmla="*/ 1839348 h 3023512"/>
              <a:gd name="connsiteX7" fmla="*/ 1659163 w 6310033"/>
              <a:gd name="connsiteY7" fmla="*/ 1557769 h 3023512"/>
              <a:gd name="connsiteX8" fmla="*/ 1438936 w 6310033"/>
              <a:gd name="connsiteY8" fmla="*/ 1126579 h 3023512"/>
              <a:gd name="connsiteX9" fmla="*/ 1750443 w 6310033"/>
              <a:gd name="connsiteY9" fmla="*/ 242217 h 3023512"/>
              <a:gd name="connsiteX10" fmla="*/ 2480816 w 6310033"/>
              <a:gd name="connsiteY10" fmla="*/ 531019 h 3023512"/>
              <a:gd name="connsiteX11" fmla="*/ 2481957 w 6310033"/>
              <a:gd name="connsiteY11" fmla="*/ 654968 h 3023512"/>
              <a:gd name="connsiteX12" fmla="*/ 2634357 w 6310033"/>
              <a:gd name="connsiteY12" fmla="*/ 775742 h 3023512"/>
              <a:gd name="connsiteX13" fmla="*/ 2696839 w 6310033"/>
              <a:gd name="connsiteY13" fmla="*/ 675035 h 3023512"/>
              <a:gd name="connsiteX14" fmla="*/ 3416918 w 6310033"/>
              <a:gd name="connsiteY14" fmla="*/ 819051 h 3023512"/>
              <a:gd name="connsiteX15" fmla="*/ 3488927 w 6310033"/>
              <a:gd name="connsiteY15" fmla="*/ 675035 h 3023512"/>
              <a:gd name="connsiteX16" fmla="*/ 4569046 w 6310033"/>
              <a:gd name="connsiteY16" fmla="*/ 314995 h 3023512"/>
              <a:gd name="connsiteX17" fmla="*/ 4929086 w 6310033"/>
              <a:gd name="connsiteY17" fmla="*/ 98971 h 3023512"/>
              <a:gd name="connsiteX18" fmla="*/ 5497610 w 6310033"/>
              <a:gd name="connsiteY18" fmla="*/ 88156 h 3023512"/>
              <a:gd name="connsiteX19" fmla="*/ 6309020 w 6310033"/>
              <a:gd name="connsiteY19" fmla="*/ 627907 h 3023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310033" h="3023512">
                <a:moveTo>
                  <a:pt x="0" y="2636546"/>
                </a:moveTo>
                <a:cubicBezTo>
                  <a:pt x="112858" y="2652461"/>
                  <a:pt x="447097" y="2952611"/>
                  <a:pt x="576644" y="3017736"/>
                </a:cubicBezTo>
                <a:cubicBezTo>
                  <a:pt x="580495" y="3023512"/>
                  <a:pt x="587186" y="2622086"/>
                  <a:pt x="593135" y="2624069"/>
                </a:cubicBezTo>
                <a:cubicBezTo>
                  <a:pt x="620094" y="2642041"/>
                  <a:pt x="839064" y="2443523"/>
                  <a:pt x="867851" y="2453119"/>
                </a:cubicBezTo>
                <a:lnTo>
                  <a:pt x="995467" y="2453388"/>
                </a:lnTo>
                <a:cubicBezTo>
                  <a:pt x="1009374" y="2452229"/>
                  <a:pt x="1065516" y="1885075"/>
                  <a:pt x="1079282" y="1882781"/>
                </a:cubicBezTo>
                <a:cubicBezTo>
                  <a:pt x="1086512" y="1881576"/>
                  <a:pt x="1754912" y="1839348"/>
                  <a:pt x="1754912" y="1839348"/>
                </a:cubicBezTo>
                <a:cubicBezTo>
                  <a:pt x="1766601" y="1841018"/>
                  <a:pt x="1647103" y="1555357"/>
                  <a:pt x="1659163" y="1557769"/>
                </a:cubicBezTo>
                <a:cubicBezTo>
                  <a:pt x="1663849" y="1558706"/>
                  <a:pt x="1434271" y="1125543"/>
                  <a:pt x="1438936" y="1126579"/>
                </a:cubicBezTo>
                <a:cubicBezTo>
                  <a:pt x="1539874" y="991458"/>
                  <a:pt x="1578390" y="321287"/>
                  <a:pt x="1750443" y="242217"/>
                </a:cubicBezTo>
                <a:cubicBezTo>
                  <a:pt x="1805895" y="84071"/>
                  <a:pt x="2480456" y="530659"/>
                  <a:pt x="2480816" y="531019"/>
                </a:cubicBezTo>
                <a:cubicBezTo>
                  <a:pt x="2553142" y="578475"/>
                  <a:pt x="2555321" y="702742"/>
                  <a:pt x="2481957" y="654968"/>
                </a:cubicBezTo>
                <a:lnTo>
                  <a:pt x="2634357" y="775742"/>
                </a:lnTo>
                <a:cubicBezTo>
                  <a:pt x="2658318" y="795681"/>
                  <a:pt x="2698637" y="675273"/>
                  <a:pt x="2696839" y="675035"/>
                </a:cubicBezTo>
                <a:cubicBezTo>
                  <a:pt x="2835629" y="682253"/>
                  <a:pt x="3284903" y="819051"/>
                  <a:pt x="3416918" y="819051"/>
                </a:cubicBezTo>
                <a:cubicBezTo>
                  <a:pt x="3548933" y="819051"/>
                  <a:pt x="3296906" y="759044"/>
                  <a:pt x="3488927" y="675035"/>
                </a:cubicBezTo>
                <a:cubicBezTo>
                  <a:pt x="3680948" y="591026"/>
                  <a:pt x="4329020" y="411006"/>
                  <a:pt x="4569046" y="314995"/>
                </a:cubicBezTo>
                <a:cubicBezTo>
                  <a:pt x="4809072" y="218984"/>
                  <a:pt x="4774325" y="136777"/>
                  <a:pt x="4929086" y="98971"/>
                </a:cubicBezTo>
                <a:cubicBezTo>
                  <a:pt x="5083847" y="61165"/>
                  <a:pt x="5267621" y="0"/>
                  <a:pt x="5497610" y="88156"/>
                </a:cubicBezTo>
                <a:cubicBezTo>
                  <a:pt x="5727599" y="176312"/>
                  <a:pt x="6310033" y="629095"/>
                  <a:pt x="6309020" y="627907"/>
                </a:cubicBezTo>
              </a:path>
            </a:pathLst>
          </a:custGeom>
          <a:ln w="50800">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ktangel 9"/>
          <p:cNvSpPr/>
          <p:nvPr/>
        </p:nvSpPr>
        <p:spPr>
          <a:xfrm>
            <a:off x="6876256" y="2859782"/>
            <a:ext cx="720080" cy="216024"/>
          </a:xfrm>
          <a:prstGeom prst="rect">
            <a:avLst/>
          </a:prstGeom>
          <a:solidFill>
            <a:schemeClr val="bg1">
              <a:alpha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000" dirty="0" smtClean="0">
                <a:solidFill>
                  <a:schemeClr val="tx1"/>
                </a:solidFill>
              </a:rPr>
              <a:t>2</a:t>
            </a:r>
            <a:r>
              <a:rPr lang="en-US" sz="1000" baseline="30000" dirty="0" smtClean="0">
                <a:solidFill>
                  <a:schemeClr val="tx1"/>
                </a:solidFill>
              </a:rPr>
              <a:t>nd</a:t>
            </a:r>
            <a:r>
              <a:rPr lang="en-US" sz="1000" dirty="0" smtClean="0">
                <a:solidFill>
                  <a:schemeClr val="tx1"/>
                </a:solidFill>
              </a:rPr>
              <a:t> Corps</a:t>
            </a:r>
            <a:endParaRPr lang="en-US" sz="1000" dirty="0">
              <a:solidFill>
                <a:schemeClr val="tx1"/>
              </a:solidFill>
            </a:endParaRPr>
          </a:p>
        </p:txBody>
      </p:sp>
      <p:sp>
        <p:nvSpPr>
          <p:cNvPr id="11" name="Rektangel 10"/>
          <p:cNvSpPr/>
          <p:nvPr/>
        </p:nvSpPr>
        <p:spPr>
          <a:xfrm>
            <a:off x="1259632" y="4299942"/>
            <a:ext cx="720080" cy="360040"/>
          </a:xfrm>
          <a:prstGeom prst="rect">
            <a:avLst/>
          </a:prstGeom>
          <a:solidFill>
            <a:schemeClr val="bg1">
              <a:alpha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000" dirty="0" smtClean="0">
                <a:solidFill>
                  <a:schemeClr val="tx1"/>
                </a:solidFill>
              </a:rPr>
              <a:t>1</a:t>
            </a:r>
            <a:r>
              <a:rPr lang="en-US" sz="1000" baseline="30000" dirty="0" smtClean="0">
                <a:solidFill>
                  <a:schemeClr val="tx1"/>
                </a:solidFill>
              </a:rPr>
              <a:t>st</a:t>
            </a:r>
            <a:r>
              <a:rPr lang="en-US" sz="1000" dirty="0" smtClean="0">
                <a:solidFill>
                  <a:schemeClr val="tx1"/>
                </a:solidFill>
              </a:rPr>
              <a:t>  Corps HQ</a:t>
            </a:r>
            <a:endParaRPr lang="en-US" sz="1000" dirty="0">
              <a:solidFill>
                <a:schemeClr val="tx1"/>
              </a:solidFill>
            </a:endParaRPr>
          </a:p>
        </p:txBody>
      </p:sp>
      <p:sp>
        <p:nvSpPr>
          <p:cNvPr id="12" name="Ellipse 11"/>
          <p:cNvSpPr/>
          <p:nvPr/>
        </p:nvSpPr>
        <p:spPr>
          <a:xfrm rot="1543989">
            <a:off x="3275856" y="1995686"/>
            <a:ext cx="648072" cy="864096"/>
          </a:xfrm>
          <a:prstGeom prst="ellipse">
            <a:avLst/>
          </a:prstGeom>
          <a:solidFill>
            <a:srgbClr val="C00000">
              <a:alpha val="31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rot="2727861">
            <a:off x="2406933" y="2385665"/>
            <a:ext cx="648072" cy="864096"/>
          </a:xfrm>
          <a:prstGeom prst="ellipse">
            <a:avLst/>
          </a:prstGeom>
          <a:solidFill>
            <a:srgbClr val="C00000">
              <a:alpha val="31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ktangel 13"/>
          <p:cNvSpPr/>
          <p:nvPr/>
        </p:nvSpPr>
        <p:spPr>
          <a:xfrm>
            <a:off x="4427984" y="1131590"/>
            <a:ext cx="936104" cy="288032"/>
          </a:xfrm>
          <a:prstGeom prst="rect">
            <a:avLst/>
          </a:prstGeom>
          <a:solidFill>
            <a:schemeClr val="bg1">
              <a:alpha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000" dirty="0" smtClean="0">
                <a:solidFill>
                  <a:schemeClr val="tx1"/>
                </a:solidFill>
              </a:rPr>
              <a:t>10</a:t>
            </a:r>
            <a:r>
              <a:rPr lang="en-US" sz="1000" baseline="30000" dirty="0" smtClean="0">
                <a:solidFill>
                  <a:schemeClr val="tx1"/>
                </a:solidFill>
              </a:rPr>
              <a:t>th</a:t>
            </a:r>
            <a:r>
              <a:rPr lang="en-US" sz="1000" dirty="0" smtClean="0">
                <a:solidFill>
                  <a:schemeClr val="tx1"/>
                </a:solidFill>
              </a:rPr>
              <a:t> Armored Division</a:t>
            </a:r>
            <a:endParaRPr lang="en-US" sz="1000" dirty="0">
              <a:solidFill>
                <a:schemeClr val="tx1"/>
              </a:solidFill>
            </a:endParaRPr>
          </a:p>
        </p:txBody>
      </p:sp>
      <p:sp>
        <p:nvSpPr>
          <p:cNvPr id="15" name="Rektangel 14"/>
          <p:cNvSpPr/>
          <p:nvPr/>
        </p:nvSpPr>
        <p:spPr>
          <a:xfrm>
            <a:off x="683568" y="3435846"/>
            <a:ext cx="936104" cy="288032"/>
          </a:xfrm>
          <a:prstGeom prst="rect">
            <a:avLst/>
          </a:prstGeom>
          <a:solidFill>
            <a:schemeClr val="bg1">
              <a:alpha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000" dirty="0" smtClean="0">
                <a:solidFill>
                  <a:schemeClr val="tx1"/>
                </a:solidFill>
              </a:rPr>
              <a:t>12</a:t>
            </a:r>
            <a:r>
              <a:rPr lang="en-US" sz="1000" baseline="30000" dirty="0" smtClean="0">
                <a:solidFill>
                  <a:schemeClr val="tx1"/>
                </a:solidFill>
              </a:rPr>
              <a:t>th</a:t>
            </a:r>
            <a:r>
              <a:rPr lang="en-US" sz="1000" dirty="0" smtClean="0">
                <a:solidFill>
                  <a:schemeClr val="tx1"/>
                </a:solidFill>
              </a:rPr>
              <a:t> Motorized Division</a:t>
            </a:r>
            <a:endParaRPr lang="en-US" sz="1000" dirty="0">
              <a:solidFill>
                <a:schemeClr val="tx1"/>
              </a:solidFill>
            </a:endParaRPr>
          </a:p>
        </p:txBody>
      </p:sp>
      <p:sp>
        <p:nvSpPr>
          <p:cNvPr id="16" name="Ellipse 15"/>
          <p:cNvSpPr/>
          <p:nvPr/>
        </p:nvSpPr>
        <p:spPr>
          <a:xfrm>
            <a:off x="3131840" y="3075806"/>
            <a:ext cx="648072" cy="504056"/>
          </a:xfrm>
          <a:prstGeom prst="ellipse">
            <a:avLst/>
          </a:prstGeom>
          <a:solidFill>
            <a:srgbClr val="C00000">
              <a:alpha val="31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ktangel 16"/>
          <p:cNvSpPr/>
          <p:nvPr/>
        </p:nvSpPr>
        <p:spPr>
          <a:xfrm>
            <a:off x="3851920" y="4443958"/>
            <a:ext cx="936104" cy="288032"/>
          </a:xfrm>
          <a:prstGeom prst="rect">
            <a:avLst/>
          </a:prstGeom>
          <a:solidFill>
            <a:schemeClr val="bg1">
              <a:alpha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000" dirty="0" smtClean="0">
                <a:solidFill>
                  <a:schemeClr val="tx1"/>
                </a:solidFill>
              </a:rPr>
              <a:t>11</a:t>
            </a:r>
            <a:r>
              <a:rPr lang="en-US" sz="1000" baseline="30000" dirty="0" smtClean="0">
                <a:solidFill>
                  <a:schemeClr val="tx1"/>
                </a:solidFill>
              </a:rPr>
              <a:t>th</a:t>
            </a:r>
            <a:r>
              <a:rPr lang="en-US" sz="1000" dirty="0" smtClean="0">
                <a:solidFill>
                  <a:schemeClr val="tx1"/>
                </a:solidFill>
              </a:rPr>
              <a:t> Mechanized Division</a:t>
            </a:r>
            <a:endParaRPr lang="en-US" sz="1000" dirty="0">
              <a:solidFill>
                <a:schemeClr val="tx1"/>
              </a:solidFill>
            </a:endParaRPr>
          </a:p>
        </p:txBody>
      </p:sp>
      <p:cxnSp>
        <p:nvCxnSpPr>
          <p:cNvPr id="19" name="Rett pil 18"/>
          <p:cNvCxnSpPr>
            <a:stCxn id="10" idx="1"/>
            <a:endCxn id="41" idx="6"/>
          </p:cNvCxnSpPr>
          <p:nvPr/>
        </p:nvCxnSpPr>
        <p:spPr>
          <a:xfrm flipH="1" flipV="1">
            <a:off x="5796136" y="2931790"/>
            <a:ext cx="1080120" cy="3600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Rett pil 19"/>
          <p:cNvCxnSpPr>
            <a:stCxn id="17" idx="0"/>
            <a:endCxn id="16" idx="5"/>
          </p:cNvCxnSpPr>
          <p:nvPr/>
        </p:nvCxnSpPr>
        <p:spPr>
          <a:xfrm flipH="1" flipV="1">
            <a:off x="3685004" y="3506045"/>
            <a:ext cx="634968" cy="93791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Rett pil 22"/>
          <p:cNvCxnSpPr>
            <a:stCxn id="11" idx="0"/>
            <a:endCxn id="7" idx="3"/>
          </p:cNvCxnSpPr>
          <p:nvPr/>
        </p:nvCxnSpPr>
        <p:spPr>
          <a:xfrm flipV="1">
            <a:off x="1619672" y="3434037"/>
            <a:ext cx="1247036" cy="86590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Rett pil 25"/>
          <p:cNvCxnSpPr>
            <a:stCxn id="15" idx="0"/>
            <a:endCxn id="13" idx="3"/>
          </p:cNvCxnSpPr>
          <p:nvPr/>
        </p:nvCxnSpPr>
        <p:spPr>
          <a:xfrm flipV="1">
            <a:off x="1151620" y="2868653"/>
            <a:ext cx="1200882" cy="56719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Rett pil 28"/>
          <p:cNvCxnSpPr>
            <a:stCxn id="14" idx="2"/>
            <a:endCxn id="12" idx="0"/>
          </p:cNvCxnSpPr>
          <p:nvPr/>
        </p:nvCxnSpPr>
        <p:spPr>
          <a:xfrm flipH="1">
            <a:off x="3787479" y="1419622"/>
            <a:ext cx="1108557" cy="6189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Ellipse 40"/>
          <p:cNvSpPr/>
          <p:nvPr/>
        </p:nvSpPr>
        <p:spPr>
          <a:xfrm>
            <a:off x="4355976" y="2427734"/>
            <a:ext cx="1440160" cy="1008112"/>
          </a:xfrm>
          <a:prstGeom prst="ellipse">
            <a:avLst/>
          </a:prstGeom>
          <a:solidFill>
            <a:srgbClr val="C00000">
              <a:alpha val="31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Ellipse 44"/>
          <p:cNvSpPr/>
          <p:nvPr/>
        </p:nvSpPr>
        <p:spPr>
          <a:xfrm rot="19884034">
            <a:off x="2507029" y="1450010"/>
            <a:ext cx="648072" cy="864096"/>
          </a:xfrm>
          <a:prstGeom prst="ellipse">
            <a:avLst/>
          </a:prstGeom>
          <a:solidFill>
            <a:schemeClr val="accent1">
              <a:lumMod val="75000"/>
              <a:alpha val="31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ktangel 45"/>
          <p:cNvSpPr/>
          <p:nvPr/>
        </p:nvSpPr>
        <p:spPr>
          <a:xfrm rot="51138">
            <a:off x="901683" y="1066528"/>
            <a:ext cx="936104" cy="288032"/>
          </a:xfrm>
          <a:prstGeom prst="rect">
            <a:avLst/>
          </a:prstGeom>
          <a:solidFill>
            <a:schemeClr val="bg1">
              <a:alpha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000" dirty="0" smtClean="0">
                <a:solidFill>
                  <a:schemeClr val="tx1"/>
                </a:solidFill>
              </a:rPr>
              <a:t>55</a:t>
            </a:r>
            <a:r>
              <a:rPr lang="en-US" sz="1000" baseline="30000" dirty="0" smtClean="0">
                <a:solidFill>
                  <a:schemeClr val="tx1"/>
                </a:solidFill>
              </a:rPr>
              <a:t>th</a:t>
            </a:r>
            <a:r>
              <a:rPr lang="en-US" sz="1000" dirty="0" smtClean="0">
                <a:solidFill>
                  <a:schemeClr val="tx1"/>
                </a:solidFill>
              </a:rPr>
              <a:t> Mechanized Division</a:t>
            </a:r>
            <a:endParaRPr lang="en-US" sz="1000" dirty="0">
              <a:solidFill>
                <a:schemeClr val="tx1"/>
              </a:solidFill>
            </a:endParaRPr>
          </a:p>
        </p:txBody>
      </p:sp>
      <p:cxnSp>
        <p:nvCxnSpPr>
          <p:cNvPr id="47" name="Rett pil 46"/>
          <p:cNvCxnSpPr>
            <a:stCxn id="46" idx="2"/>
            <a:endCxn id="45" idx="1"/>
          </p:cNvCxnSpPr>
          <p:nvPr/>
        </p:nvCxnSpPr>
        <p:spPr>
          <a:xfrm>
            <a:off x="1367593" y="1354544"/>
            <a:ext cx="1116061" cy="368965"/>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Ellipse 50"/>
          <p:cNvSpPr/>
          <p:nvPr/>
        </p:nvSpPr>
        <p:spPr>
          <a:xfrm rot="455703">
            <a:off x="3659157" y="801938"/>
            <a:ext cx="648072" cy="864096"/>
          </a:xfrm>
          <a:prstGeom prst="ellipse">
            <a:avLst/>
          </a:prstGeom>
          <a:solidFill>
            <a:schemeClr val="accent1">
              <a:lumMod val="75000"/>
              <a:alpha val="31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ktangel 51"/>
          <p:cNvSpPr/>
          <p:nvPr/>
        </p:nvSpPr>
        <p:spPr>
          <a:xfrm rot="51138">
            <a:off x="2125818" y="850504"/>
            <a:ext cx="936104" cy="288032"/>
          </a:xfrm>
          <a:prstGeom prst="rect">
            <a:avLst/>
          </a:prstGeom>
          <a:solidFill>
            <a:schemeClr val="bg1">
              <a:alpha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000" dirty="0" smtClean="0">
                <a:solidFill>
                  <a:schemeClr val="tx1"/>
                </a:solidFill>
              </a:rPr>
              <a:t>56</a:t>
            </a:r>
            <a:r>
              <a:rPr lang="en-US" sz="1000" baseline="30000" dirty="0" smtClean="0">
                <a:solidFill>
                  <a:schemeClr val="tx1"/>
                </a:solidFill>
              </a:rPr>
              <a:t>th</a:t>
            </a:r>
            <a:r>
              <a:rPr lang="en-US" sz="1000" dirty="0" smtClean="0">
                <a:solidFill>
                  <a:schemeClr val="tx1"/>
                </a:solidFill>
              </a:rPr>
              <a:t> Armored Division</a:t>
            </a:r>
            <a:endParaRPr lang="en-US" sz="1000" dirty="0">
              <a:solidFill>
                <a:schemeClr val="tx1"/>
              </a:solidFill>
            </a:endParaRPr>
          </a:p>
        </p:txBody>
      </p:sp>
      <p:cxnSp>
        <p:nvCxnSpPr>
          <p:cNvPr id="53" name="Rett pil 52"/>
          <p:cNvCxnSpPr>
            <a:stCxn id="52" idx="3"/>
            <a:endCxn id="51" idx="2"/>
          </p:cNvCxnSpPr>
          <p:nvPr/>
        </p:nvCxnSpPr>
        <p:spPr>
          <a:xfrm>
            <a:off x="3061870" y="1001482"/>
            <a:ext cx="600130" cy="18967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TekstSylinder 57"/>
          <p:cNvSpPr txBox="1"/>
          <p:nvPr/>
        </p:nvSpPr>
        <p:spPr>
          <a:xfrm>
            <a:off x="7956376" y="-10510"/>
            <a:ext cx="1187624" cy="267494"/>
          </a:xfrm>
          <a:prstGeom prst="rect">
            <a:avLst/>
          </a:prstGeom>
          <a:noFill/>
        </p:spPr>
        <p:txBody>
          <a:bodyPr wrap="square" lIns="36000" tIns="0" rIns="36000" bIns="0" rtlCol="0">
            <a:noAutofit/>
          </a:bodyPr>
          <a:lstStyle/>
          <a:p>
            <a:pPr algn="ctr"/>
            <a:r>
              <a:rPr lang="en-US" b="1" dirty="0" smtClean="0"/>
              <a:t>IV CORPS</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Concept of Operations (CONOPS)</a:t>
            </a:r>
            <a:endParaRPr lang="en-US" dirty="0"/>
          </a:p>
        </p:txBody>
      </p:sp>
      <p:pic>
        <p:nvPicPr>
          <p:cNvPr id="1026" name="Picture 2"/>
          <p:cNvPicPr>
            <a:picLocks noChangeAspect="1" noChangeArrowheads="1"/>
          </p:cNvPicPr>
          <p:nvPr/>
        </p:nvPicPr>
        <p:blipFill>
          <a:blip r:embed="rId2" cstate="print"/>
          <a:srcRect t="11163" b="1506"/>
          <a:stretch>
            <a:fillRect/>
          </a:stretch>
        </p:blipFill>
        <p:spPr bwMode="auto">
          <a:xfrm>
            <a:off x="611560" y="603151"/>
            <a:ext cx="7951919" cy="4392488"/>
          </a:xfrm>
          <a:prstGeom prst="rect">
            <a:avLst/>
          </a:prstGeom>
          <a:noFill/>
          <a:ln w="9525">
            <a:solidFill>
              <a:schemeClr val="tx1"/>
            </a:solidFill>
            <a:miter lim="800000"/>
            <a:headEnd/>
            <a:tailEnd/>
          </a:ln>
        </p:spPr>
      </p:pic>
      <p:sp>
        <p:nvSpPr>
          <p:cNvPr id="6" name="TekstSylinder 18"/>
          <p:cNvSpPr txBox="1"/>
          <p:nvPr/>
        </p:nvSpPr>
        <p:spPr>
          <a:xfrm>
            <a:off x="9468544" y="483518"/>
            <a:ext cx="3214678" cy="436024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nb-NO" sz="1100" dirty="0" smtClean="0">
                <a:latin typeface="Arial" pitchFamily="34" charset="0"/>
                <a:cs typeface="Arial" pitchFamily="34" charset="0"/>
              </a:rPr>
              <a:t>The basic fighting formation in the Syrian army is the division. Here is a representation of a division during an offansive.</a:t>
            </a:r>
          </a:p>
          <a:p>
            <a:endParaRPr lang="nb-NO" sz="1100" dirty="0">
              <a:latin typeface="Arial" pitchFamily="34" charset="0"/>
              <a:cs typeface="Arial" pitchFamily="34" charset="0"/>
            </a:endParaRPr>
          </a:p>
          <a:p>
            <a:r>
              <a:rPr lang="nb-NO" sz="1100" dirty="0" smtClean="0">
                <a:latin typeface="Arial" pitchFamily="34" charset="0"/>
                <a:cs typeface="Arial" pitchFamily="34" charset="0"/>
              </a:rPr>
              <a:t>The three manuevering brigades (Composed of armor and mechanized forces) are arranged in a «2-front, 1-rear» formation. This arrangement allows for an offensive over a wide front with a lot of firepower, while still having the 3rd brigade close behind. The rear-brigade is ready to support any of the front two brigades in case of high enemy resistance, or to exploit a success breakthrough, and pushing a fresh force forward into the enemy teritorry. The movement of the rear brigade forward may be done between the two front brigades, or directly «through» one of them – depending on terrain, roads and tactical situation.</a:t>
            </a:r>
          </a:p>
          <a:p>
            <a:r>
              <a:rPr lang="nb-NO" sz="1100" dirty="0" smtClean="0">
                <a:latin typeface="Arial" pitchFamily="34" charset="0"/>
                <a:cs typeface="Arial" pitchFamily="34" charset="0"/>
              </a:rPr>
              <a:t>One of the frontal brigades will be designated as the Main Effort (ME). This brigade will have priority in receiving support from the division-level assets. As shown here, Front Brigade #1 is the ME and is supported by the division’s Rocket-ARTY BN.</a:t>
            </a:r>
          </a:p>
          <a:p>
            <a:r>
              <a:rPr lang="nb-NO" sz="1100" dirty="0" smtClean="0">
                <a:latin typeface="Arial" pitchFamily="34" charset="0"/>
                <a:cs typeface="Arial" pitchFamily="34" charset="0"/>
              </a:rPr>
              <a:t>Further to the back are the divisional HQ, the logistics BN and an SA-15 BN protecting them.</a:t>
            </a:r>
          </a:p>
          <a:p>
            <a:r>
              <a:rPr lang="nb-NO" sz="1100" dirty="0" smtClean="0">
                <a:latin typeface="Arial" pitchFamily="34" charset="0"/>
                <a:cs typeface="Arial" pitchFamily="34" charset="0"/>
              </a:rPr>
              <a:t>A second BN of SA-8 will be close to the divisional Rocket-ARTY BN, defending it.</a:t>
            </a:r>
          </a:p>
        </p:txBody>
      </p:sp>
      <p:sp>
        <p:nvSpPr>
          <p:cNvPr id="7" name="Ellipse 6"/>
          <p:cNvSpPr/>
          <p:nvPr/>
        </p:nvSpPr>
        <p:spPr>
          <a:xfrm>
            <a:off x="2771800" y="3003798"/>
            <a:ext cx="648072" cy="504056"/>
          </a:xfrm>
          <a:prstGeom prst="ellipse">
            <a:avLst/>
          </a:prstGeom>
          <a:solidFill>
            <a:srgbClr val="C00000">
              <a:alpha val="31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ihåndsform 7"/>
          <p:cNvSpPr/>
          <p:nvPr/>
        </p:nvSpPr>
        <p:spPr>
          <a:xfrm>
            <a:off x="2235203" y="1752698"/>
            <a:ext cx="6310033" cy="3023512"/>
          </a:xfrm>
          <a:custGeom>
            <a:avLst/>
            <a:gdLst>
              <a:gd name="connsiteX0" fmla="*/ 0 w 230937"/>
              <a:gd name="connsiteY0" fmla="*/ 0 h 55995"/>
              <a:gd name="connsiteX1" fmla="*/ 3477 w 230937"/>
              <a:gd name="connsiteY1" fmla="*/ 13908 h 55995"/>
              <a:gd name="connsiteX2" fmla="*/ 24338 w 230937"/>
              <a:gd name="connsiteY2" fmla="*/ 24338 h 55995"/>
              <a:gd name="connsiteX3" fmla="*/ 66059 w 230937"/>
              <a:gd name="connsiteY3" fmla="*/ 45199 h 55995"/>
              <a:gd name="connsiteX4" fmla="*/ 76490 w 230937"/>
              <a:gd name="connsiteY4" fmla="*/ 48676 h 55995"/>
              <a:gd name="connsiteX5" fmla="*/ 118212 w 230937"/>
              <a:gd name="connsiteY5" fmla="*/ 45199 h 55995"/>
              <a:gd name="connsiteX6" fmla="*/ 139072 w 230937"/>
              <a:gd name="connsiteY6" fmla="*/ 38245 h 55995"/>
              <a:gd name="connsiteX7" fmla="*/ 184271 w 230937"/>
              <a:gd name="connsiteY7" fmla="*/ 45199 h 55995"/>
              <a:gd name="connsiteX8" fmla="*/ 198178 w 230937"/>
              <a:gd name="connsiteY8" fmla="*/ 48676 h 55995"/>
              <a:gd name="connsiteX9" fmla="*/ 215562 w 230937"/>
              <a:gd name="connsiteY9" fmla="*/ 52152 h 55995"/>
              <a:gd name="connsiteX10" fmla="*/ 229469 w 230937"/>
              <a:gd name="connsiteY10" fmla="*/ 55629 h 55995"/>
              <a:gd name="connsiteX0" fmla="*/ 0 w 230937"/>
              <a:gd name="connsiteY0" fmla="*/ 0 h 55995"/>
              <a:gd name="connsiteX1" fmla="*/ 3477 w 230937"/>
              <a:gd name="connsiteY1" fmla="*/ 13908 h 55995"/>
              <a:gd name="connsiteX2" fmla="*/ 24338 w 230937"/>
              <a:gd name="connsiteY2" fmla="*/ 24338 h 55995"/>
              <a:gd name="connsiteX3" fmla="*/ 66059 w 230937"/>
              <a:gd name="connsiteY3" fmla="*/ 45199 h 55995"/>
              <a:gd name="connsiteX4" fmla="*/ 76490 w 230937"/>
              <a:gd name="connsiteY4" fmla="*/ 48676 h 55995"/>
              <a:gd name="connsiteX5" fmla="*/ 118212 w 230937"/>
              <a:gd name="connsiteY5" fmla="*/ 45199 h 55995"/>
              <a:gd name="connsiteX6" fmla="*/ 139072 w 230937"/>
              <a:gd name="connsiteY6" fmla="*/ 38245 h 55995"/>
              <a:gd name="connsiteX7" fmla="*/ 184271 w 230937"/>
              <a:gd name="connsiteY7" fmla="*/ 45199 h 55995"/>
              <a:gd name="connsiteX8" fmla="*/ 198178 w 230937"/>
              <a:gd name="connsiteY8" fmla="*/ 48676 h 55995"/>
              <a:gd name="connsiteX9" fmla="*/ 184271 w 230937"/>
              <a:gd name="connsiteY9" fmla="*/ 45199 h 55995"/>
              <a:gd name="connsiteX10" fmla="*/ 215562 w 230937"/>
              <a:gd name="connsiteY10" fmla="*/ 52152 h 55995"/>
              <a:gd name="connsiteX11" fmla="*/ 229469 w 230937"/>
              <a:gd name="connsiteY11" fmla="*/ 55629 h 55995"/>
              <a:gd name="connsiteX0" fmla="*/ 0 w 230937"/>
              <a:gd name="connsiteY0" fmla="*/ 0 h 128816"/>
              <a:gd name="connsiteX1" fmla="*/ 3477 w 230937"/>
              <a:gd name="connsiteY1" fmla="*/ 13908 h 128816"/>
              <a:gd name="connsiteX2" fmla="*/ 24338 w 230937"/>
              <a:gd name="connsiteY2" fmla="*/ 24338 h 128816"/>
              <a:gd name="connsiteX3" fmla="*/ 66059 w 230937"/>
              <a:gd name="connsiteY3" fmla="*/ 45199 h 128816"/>
              <a:gd name="connsiteX4" fmla="*/ 76490 w 230937"/>
              <a:gd name="connsiteY4" fmla="*/ 48676 h 128816"/>
              <a:gd name="connsiteX5" fmla="*/ 118212 w 230937"/>
              <a:gd name="connsiteY5" fmla="*/ 45199 h 128816"/>
              <a:gd name="connsiteX6" fmla="*/ 139072 w 230937"/>
              <a:gd name="connsiteY6" fmla="*/ 38245 h 128816"/>
              <a:gd name="connsiteX7" fmla="*/ 184271 w 230937"/>
              <a:gd name="connsiteY7" fmla="*/ 45199 h 128816"/>
              <a:gd name="connsiteX8" fmla="*/ 198178 w 230937"/>
              <a:gd name="connsiteY8" fmla="*/ 48676 h 128816"/>
              <a:gd name="connsiteX9" fmla="*/ 155313 w 230937"/>
              <a:gd name="connsiteY9" fmla="*/ 128237 h 128816"/>
              <a:gd name="connsiteX10" fmla="*/ 215562 w 230937"/>
              <a:gd name="connsiteY10" fmla="*/ 52152 h 128816"/>
              <a:gd name="connsiteX11" fmla="*/ 229469 w 230937"/>
              <a:gd name="connsiteY11" fmla="*/ 55629 h 128816"/>
              <a:gd name="connsiteX0" fmla="*/ 0 w 602641"/>
              <a:gd name="connsiteY0" fmla="*/ 0 h 367301"/>
              <a:gd name="connsiteX1" fmla="*/ 3477 w 602641"/>
              <a:gd name="connsiteY1" fmla="*/ 13908 h 367301"/>
              <a:gd name="connsiteX2" fmla="*/ 24338 w 602641"/>
              <a:gd name="connsiteY2" fmla="*/ 24338 h 367301"/>
              <a:gd name="connsiteX3" fmla="*/ 66059 w 602641"/>
              <a:gd name="connsiteY3" fmla="*/ 45199 h 367301"/>
              <a:gd name="connsiteX4" fmla="*/ 76490 w 602641"/>
              <a:gd name="connsiteY4" fmla="*/ 48676 h 367301"/>
              <a:gd name="connsiteX5" fmla="*/ 118212 w 602641"/>
              <a:gd name="connsiteY5" fmla="*/ 45199 h 367301"/>
              <a:gd name="connsiteX6" fmla="*/ 139072 w 602641"/>
              <a:gd name="connsiteY6" fmla="*/ 38245 h 367301"/>
              <a:gd name="connsiteX7" fmla="*/ 184271 w 602641"/>
              <a:gd name="connsiteY7" fmla="*/ 45199 h 367301"/>
              <a:gd name="connsiteX8" fmla="*/ 198178 w 602641"/>
              <a:gd name="connsiteY8" fmla="*/ 48676 h 367301"/>
              <a:gd name="connsiteX9" fmla="*/ 155313 w 602641"/>
              <a:gd name="connsiteY9" fmla="*/ 128237 h 367301"/>
              <a:gd name="connsiteX10" fmla="*/ 215562 w 602641"/>
              <a:gd name="connsiteY10" fmla="*/ 52152 h 367301"/>
              <a:gd name="connsiteX11" fmla="*/ 229469 w 602641"/>
              <a:gd name="connsiteY11" fmla="*/ 55629 h 367301"/>
              <a:gd name="connsiteX0" fmla="*/ 0 w 530633"/>
              <a:gd name="connsiteY0" fmla="*/ 0 h 583324"/>
              <a:gd name="connsiteX1" fmla="*/ 3477 w 530633"/>
              <a:gd name="connsiteY1" fmla="*/ 13908 h 583324"/>
              <a:gd name="connsiteX2" fmla="*/ 24338 w 530633"/>
              <a:gd name="connsiteY2" fmla="*/ 24338 h 583324"/>
              <a:gd name="connsiteX3" fmla="*/ 66059 w 530633"/>
              <a:gd name="connsiteY3" fmla="*/ 45199 h 583324"/>
              <a:gd name="connsiteX4" fmla="*/ 76490 w 530633"/>
              <a:gd name="connsiteY4" fmla="*/ 48676 h 583324"/>
              <a:gd name="connsiteX5" fmla="*/ 118212 w 530633"/>
              <a:gd name="connsiteY5" fmla="*/ 45199 h 583324"/>
              <a:gd name="connsiteX6" fmla="*/ 139072 w 530633"/>
              <a:gd name="connsiteY6" fmla="*/ 38245 h 583324"/>
              <a:gd name="connsiteX7" fmla="*/ 184271 w 530633"/>
              <a:gd name="connsiteY7" fmla="*/ 45199 h 583324"/>
              <a:gd name="connsiteX8" fmla="*/ 198178 w 530633"/>
              <a:gd name="connsiteY8" fmla="*/ 48676 h 583324"/>
              <a:gd name="connsiteX9" fmla="*/ 83305 w 530633"/>
              <a:gd name="connsiteY9" fmla="*/ 344260 h 583324"/>
              <a:gd name="connsiteX10" fmla="*/ 215562 w 530633"/>
              <a:gd name="connsiteY10" fmla="*/ 52152 h 583324"/>
              <a:gd name="connsiteX11" fmla="*/ 229469 w 530633"/>
              <a:gd name="connsiteY11" fmla="*/ 55629 h 583324"/>
              <a:gd name="connsiteX0" fmla="*/ 0 w 659369"/>
              <a:gd name="connsiteY0" fmla="*/ 0 h 583324"/>
              <a:gd name="connsiteX1" fmla="*/ 3477 w 659369"/>
              <a:gd name="connsiteY1" fmla="*/ 13908 h 583324"/>
              <a:gd name="connsiteX2" fmla="*/ 24338 w 659369"/>
              <a:gd name="connsiteY2" fmla="*/ 24338 h 583324"/>
              <a:gd name="connsiteX3" fmla="*/ 66059 w 659369"/>
              <a:gd name="connsiteY3" fmla="*/ 45199 h 583324"/>
              <a:gd name="connsiteX4" fmla="*/ 76490 w 659369"/>
              <a:gd name="connsiteY4" fmla="*/ 48676 h 583324"/>
              <a:gd name="connsiteX5" fmla="*/ 118212 w 659369"/>
              <a:gd name="connsiteY5" fmla="*/ 45199 h 583324"/>
              <a:gd name="connsiteX6" fmla="*/ 139072 w 659369"/>
              <a:gd name="connsiteY6" fmla="*/ 38245 h 583324"/>
              <a:gd name="connsiteX7" fmla="*/ 184271 w 659369"/>
              <a:gd name="connsiteY7" fmla="*/ 45199 h 583324"/>
              <a:gd name="connsiteX8" fmla="*/ 659369 w 659369"/>
              <a:gd name="connsiteY8" fmla="*/ 344259 h 583324"/>
              <a:gd name="connsiteX9" fmla="*/ 83305 w 659369"/>
              <a:gd name="connsiteY9" fmla="*/ 344260 h 583324"/>
              <a:gd name="connsiteX10" fmla="*/ 215562 w 659369"/>
              <a:gd name="connsiteY10" fmla="*/ 52152 h 583324"/>
              <a:gd name="connsiteX11" fmla="*/ 229469 w 659369"/>
              <a:gd name="connsiteY11" fmla="*/ 55629 h 583324"/>
              <a:gd name="connsiteX0" fmla="*/ 0 w 659369"/>
              <a:gd name="connsiteY0" fmla="*/ 0 h 583324"/>
              <a:gd name="connsiteX1" fmla="*/ 3477 w 659369"/>
              <a:gd name="connsiteY1" fmla="*/ 13908 h 583324"/>
              <a:gd name="connsiteX2" fmla="*/ 24338 w 659369"/>
              <a:gd name="connsiteY2" fmla="*/ 24338 h 583324"/>
              <a:gd name="connsiteX3" fmla="*/ 66059 w 659369"/>
              <a:gd name="connsiteY3" fmla="*/ 45199 h 583324"/>
              <a:gd name="connsiteX4" fmla="*/ 76490 w 659369"/>
              <a:gd name="connsiteY4" fmla="*/ 48676 h 583324"/>
              <a:gd name="connsiteX5" fmla="*/ 118212 w 659369"/>
              <a:gd name="connsiteY5" fmla="*/ 45199 h 583324"/>
              <a:gd name="connsiteX6" fmla="*/ 139072 w 659369"/>
              <a:gd name="connsiteY6" fmla="*/ 38245 h 583324"/>
              <a:gd name="connsiteX7" fmla="*/ 184271 w 659369"/>
              <a:gd name="connsiteY7" fmla="*/ 45199 h 583324"/>
              <a:gd name="connsiteX8" fmla="*/ 659369 w 659369"/>
              <a:gd name="connsiteY8" fmla="*/ 344259 h 583324"/>
              <a:gd name="connsiteX9" fmla="*/ 83305 w 659369"/>
              <a:gd name="connsiteY9" fmla="*/ 344260 h 583324"/>
              <a:gd name="connsiteX10" fmla="*/ 215562 w 659369"/>
              <a:gd name="connsiteY10" fmla="*/ 52152 h 583324"/>
              <a:gd name="connsiteX11" fmla="*/ 515353 w 659369"/>
              <a:gd name="connsiteY11" fmla="*/ 56227 h 583324"/>
              <a:gd name="connsiteX0" fmla="*/ 0 w 659369"/>
              <a:gd name="connsiteY0" fmla="*/ 161535 h 744859"/>
              <a:gd name="connsiteX1" fmla="*/ 3477 w 659369"/>
              <a:gd name="connsiteY1" fmla="*/ 175443 h 744859"/>
              <a:gd name="connsiteX2" fmla="*/ 24338 w 659369"/>
              <a:gd name="connsiteY2" fmla="*/ 185873 h 744859"/>
              <a:gd name="connsiteX3" fmla="*/ 66059 w 659369"/>
              <a:gd name="connsiteY3" fmla="*/ 206734 h 744859"/>
              <a:gd name="connsiteX4" fmla="*/ 76490 w 659369"/>
              <a:gd name="connsiteY4" fmla="*/ 210211 h 744859"/>
              <a:gd name="connsiteX5" fmla="*/ 118212 w 659369"/>
              <a:gd name="connsiteY5" fmla="*/ 206734 h 744859"/>
              <a:gd name="connsiteX6" fmla="*/ 139072 w 659369"/>
              <a:gd name="connsiteY6" fmla="*/ 199780 h 744859"/>
              <a:gd name="connsiteX7" fmla="*/ 184271 w 659369"/>
              <a:gd name="connsiteY7" fmla="*/ 206734 h 744859"/>
              <a:gd name="connsiteX8" fmla="*/ 659369 w 659369"/>
              <a:gd name="connsiteY8" fmla="*/ 505794 h 744859"/>
              <a:gd name="connsiteX9" fmla="*/ 83305 w 659369"/>
              <a:gd name="connsiteY9" fmla="*/ 505795 h 744859"/>
              <a:gd name="connsiteX10" fmla="*/ 227321 w 659369"/>
              <a:gd name="connsiteY10" fmla="*/ 1738 h 744859"/>
              <a:gd name="connsiteX11" fmla="*/ 515353 w 659369"/>
              <a:gd name="connsiteY11" fmla="*/ 217762 h 744859"/>
              <a:gd name="connsiteX0" fmla="*/ 0 w 659369"/>
              <a:gd name="connsiteY0" fmla="*/ 161534 h 744858"/>
              <a:gd name="connsiteX1" fmla="*/ 3477 w 659369"/>
              <a:gd name="connsiteY1" fmla="*/ 175442 h 744858"/>
              <a:gd name="connsiteX2" fmla="*/ 24338 w 659369"/>
              <a:gd name="connsiteY2" fmla="*/ 185872 h 744858"/>
              <a:gd name="connsiteX3" fmla="*/ 66059 w 659369"/>
              <a:gd name="connsiteY3" fmla="*/ 206733 h 744858"/>
              <a:gd name="connsiteX4" fmla="*/ 76490 w 659369"/>
              <a:gd name="connsiteY4" fmla="*/ 210210 h 744858"/>
              <a:gd name="connsiteX5" fmla="*/ 118212 w 659369"/>
              <a:gd name="connsiteY5" fmla="*/ 206733 h 744858"/>
              <a:gd name="connsiteX6" fmla="*/ 139072 w 659369"/>
              <a:gd name="connsiteY6" fmla="*/ 199779 h 744858"/>
              <a:gd name="connsiteX7" fmla="*/ 184271 w 659369"/>
              <a:gd name="connsiteY7" fmla="*/ 206733 h 744858"/>
              <a:gd name="connsiteX8" fmla="*/ 659369 w 659369"/>
              <a:gd name="connsiteY8" fmla="*/ 505793 h 744858"/>
              <a:gd name="connsiteX9" fmla="*/ 83305 w 659369"/>
              <a:gd name="connsiteY9" fmla="*/ 505794 h 744858"/>
              <a:gd name="connsiteX10" fmla="*/ 155313 w 659369"/>
              <a:gd name="connsiteY10" fmla="*/ 1738 h 744858"/>
              <a:gd name="connsiteX11" fmla="*/ 515353 w 659369"/>
              <a:gd name="connsiteY11" fmla="*/ 217761 h 744858"/>
              <a:gd name="connsiteX0" fmla="*/ 0 w 659369"/>
              <a:gd name="connsiteY0" fmla="*/ 0 h 583324"/>
              <a:gd name="connsiteX1" fmla="*/ 3477 w 659369"/>
              <a:gd name="connsiteY1" fmla="*/ 13908 h 583324"/>
              <a:gd name="connsiteX2" fmla="*/ 24338 w 659369"/>
              <a:gd name="connsiteY2" fmla="*/ 24338 h 583324"/>
              <a:gd name="connsiteX3" fmla="*/ 66059 w 659369"/>
              <a:gd name="connsiteY3" fmla="*/ 45199 h 583324"/>
              <a:gd name="connsiteX4" fmla="*/ 76490 w 659369"/>
              <a:gd name="connsiteY4" fmla="*/ 48676 h 583324"/>
              <a:gd name="connsiteX5" fmla="*/ 118212 w 659369"/>
              <a:gd name="connsiteY5" fmla="*/ 45199 h 583324"/>
              <a:gd name="connsiteX6" fmla="*/ 139072 w 659369"/>
              <a:gd name="connsiteY6" fmla="*/ 38245 h 583324"/>
              <a:gd name="connsiteX7" fmla="*/ 184271 w 659369"/>
              <a:gd name="connsiteY7" fmla="*/ 45199 h 583324"/>
              <a:gd name="connsiteX8" fmla="*/ 659369 w 659369"/>
              <a:gd name="connsiteY8" fmla="*/ 344259 h 583324"/>
              <a:gd name="connsiteX9" fmla="*/ 83305 w 659369"/>
              <a:gd name="connsiteY9" fmla="*/ 344260 h 583324"/>
              <a:gd name="connsiteX10" fmla="*/ 299329 w 659369"/>
              <a:gd name="connsiteY10" fmla="*/ 344259 h 583324"/>
              <a:gd name="connsiteX11" fmla="*/ 515353 w 659369"/>
              <a:gd name="connsiteY11" fmla="*/ 56227 h 583324"/>
              <a:gd name="connsiteX0" fmla="*/ 526249 w 1185618"/>
              <a:gd name="connsiteY0" fmla="*/ 0 h 583324"/>
              <a:gd name="connsiteX1" fmla="*/ 2651 w 1185618"/>
              <a:gd name="connsiteY1" fmla="*/ 117691 h 583324"/>
              <a:gd name="connsiteX2" fmla="*/ 550587 w 1185618"/>
              <a:gd name="connsiteY2" fmla="*/ 24338 h 583324"/>
              <a:gd name="connsiteX3" fmla="*/ 592308 w 1185618"/>
              <a:gd name="connsiteY3" fmla="*/ 45199 h 583324"/>
              <a:gd name="connsiteX4" fmla="*/ 602739 w 1185618"/>
              <a:gd name="connsiteY4" fmla="*/ 48676 h 583324"/>
              <a:gd name="connsiteX5" fmla="*/ 644461 w 1185618"/>
              <a:gd name="connsiteY5" fmla="*/ 45199 h 583324"/>
              <a:gd name="connsiteX6" fmla="*/ 665321 w 1185618"/>
              <a:gd name="connsiteY6" fmla="*/ 38245 h 583324"/>
              <a:gd name="connsiteX7" fmla="*/ 710520 w 1185618"/>
              <a:gd name="connsiteY7" fmla="*/ 45199 h 583324"/>
              <a:gd name="connsiteX8" fmla="*/ 1185618 w 1185618"/>
              <a:gd name="connsiteY8" fmla="*/ 344259 h 583324"/>
              <a:gd name="connsiteX9" fmla="*/ 609554 w 1185618"/>
              <a:gd name="connsiteY9" fmla="*/ 344260 h 583324"/>
              <a:gd name="connsiteX10" fmla="*/ 825578 w 1185618"/>
              <a:gd name="connsiteY10" fmla="*/ 344259 h 583324"/>
              <a:gd name="connsiteX11" fmla="*/ 1041602 w 1185618"/>
              <a:gd name="connsiteY11" fmla="*/ 56227 h 583324"/>
              <a:gd name="connsiteX0" fmla="*/ 528717 w 1188086"/>
              <a:gd name="connsiteY0" fmla="*/ 163631 h 746955"/>
              <a:gd name="connsiteX1" fmla="*/ 312693 w 1188086"/>
              <a:gd name="connsiteY1" fmla="*/ 19615 h 746955"/>
              <a:gd name="connsiteX2" fmla="*/ 5119 w 1188086"/>
              <a:gd name="connsiteY2" fmla="*/ 281322 h 746955"/>
              <a:gd name="connsiteX3" fmla="*/ 553055 w 1188086"/>
              <a:gd name="connsiteY3" fmla="*/ 187969 h 746955"/>
              <a:gd name="connsiteX4" fmla="*/ 594776 w 1188086"/>
              <a:gd name="connsiteY4" fmla="*/ 208830 h 746955"/>
              <a:gd name="connsiteX5" fmla="*/ 605207 w 1188086"/>
              <a:gd name="connsiteY5" fmla="*/ 212307 h 746955"/>
              <a:gd name="connsiteX6" fmla="*/ 646929 w 1188086"/>
              <a:gd name="connsiteY6" fmla="*/ 208830 h 746955"/>
              <a:gd name="connsiteX7" fmla="*/ 667789 w 1188086"/>
              <a:gd name="connsiteY7" fmla="*/ 201876 h 746955"/>
              <a:gd name="connsiteX8" fmla="*/ 712988 w 1188086"/>
              <a:gd name="connsiteY8" fmla="*/ 208830 h 746955"/>
              <a:gd name="connsiteX9" fmla="*/ 1188086 w 1188086"/>
              <a:gd name="connsiteY9" fmla="*/ 507890 h 746955"/>
              <a:gd name="connsiteX10" fmla="*/ 612022 w 1188086"/>
              <a:gd name="connsiteY10" fmla="*/ 507891 h 746955"/>
              <a:gd name="connsiteX11" fmla="*/ 828046 w 1188086"/>
              <a:gd name="connsiteY11" fmla="*/ 507890 h 746955"/>
              <a:gd name="connsiteX12" fmla="*/ 1044070 w 1188086"/>
              <a:gd name="connsiteY12" fmla="*/ 219858 h 746955"/>
              <a:gd name="connsiteX0" fmla="*/ 528717 w 1188086"/>
              <a:gd name="connsiteY0" fmla="*/ 312034 h 895358"/>
              <a:gd name="connsiteX1" fmla="*/ 456709 w 1188086"/>
              <a:gd name="connsiteY1" fmla="*/ 24003 h 895358"/>
              <a:gd name="connsiteX2" fmla="*/ 312693 w 1188086"/>
              <a:gd name="connsiteY2" fmla="*/ 168018 h 895358"/>
              <a:gd name="connsiteX3" fmla="*/ 5119 w 1188086"/>
              <a:gd name="connsiteY3" fmla="*/ 429725 h 895358"/>
              <a:gd name="connsiteX4" fmla="*/ 553055 w 1188086"/>
              <a:gd name="connsiteY4" fmla="*/ 336372 h 895358"/>
              <a:gd name="connsiteX5" fmla="*/ 594776 w 1188086"/>
              <a:gd name="connsiteY5" fmla="*/ 357233 h 895358"/>
              <a:gd name="connsiteX6" fmla="*/ 605207 w 1188086"/>
              <a:gd name="connsiteY6" fmla="*/ 360710 h 895358"/>
              <a:gd name="connsiteX7" fmla="*/ 646929 w 1188086"/>
              <a:gd name="connsiteY7" fmla="*/ 357233 h 895358"/>
              <a:gd name="connsiteX8" fmla="*/ 667789 w 1188086"/>
              <a:gd name="connsiteY8" fmla="*/ 350279 h 895358"/>
              <a:gd name="connsiteX9" fmla="*/ 712988 w 1188086"/>
              <a:gd name="connsiteY9" fmla="*/ 357233 h 895358"/>
              <a:gd name="connsiteX10" fmla="*/ 1188086 w 1188086"/>
              <a:gd name="connsiteY10" fmla="*/ 656293 h 895358"/>
              <a:gd name="connsiteX11" fmla="*/ 612022 w 1188086"/>
              <a:gd name="connsiteY11" fmla="*/ 656294 h 895358"/>
              <a:gd name="connsiteX12" fmla="*/ 828046 w 1188086"/>
              <a:gd name="connsiteY12" fmla="*/ 656293 h 895358"/>
              <a:gd name="connsiteX13" fmla="*/ 1044070 w 1188086"/>
              <a:gd name="connsiteY13" fmla="*/ 368261 h 895358"/>
              <a:gd name="connsiteX0" fmla="*/ 600725 w 1188086"/>
              <a:gd name="connsiteY0" fmla="*/ 24002 h 895357"/>
              <a:gd name="connsiteX1" fmla="*/ 456709 w 1188086"/>
              <a:gd name="connsiteY1" fmla="*/ 24002 h 895357"/>
              <a:gd name="connsiteX2" fmla="*/ 312693 w 1188086"/>
              <a:gd name="connsiteY2" fmla="*/ 168017 h 895357"/>
              <a:gd name="connsiteX3" fmla="*/ 5119 w 1188086"/>
              <a:gd name="connsiteY3" fmla="*/ 429724 h 895357"/>
              <a:gd name="connsiteX4" fmla="*/ 553055 w 1188086"/>
              <a:gd name="connsiteY4" fmla="*/ 336371 h 895357"/>
              <a:gd name="connsiteX5" fmla="*/ 594776 w 1188086"/>
              <a:gd name="connsiteY5" fmla="*/ 357232 h 895357"/>
              <a:gd name="connsiteX6" fmla="*/ 605207 w 1188086"/>
              <a:gd name="connsiteY6" fmla="*/ 360709 h 895357"/>
              <a:gd name="connsiteX7" fmla="*/ 646929 w 1188086"/>
              <a:gd name="connsiteY7" fmla="*/ 357232 h 895357"/>
              <a:gd name="connsiteX8" fmla="*/ 667789 w 1188086"/>
              <a:gd name="connsiteY8" fmla="*/ 350278 h 895357"/>
              <a:gd name="connsiteX9" fmla="*/ 712988 w 1188086"/>
              <a:gd name="connsiteY9" fmla="*/ 357232 h 895357"/>
              <a:gd name="connsiteX10" fmla="*/ 1188086 w 1188086"/>
              <a:gd name="connsiteY10" fmla="*/ 656292 h 895357"/>
              <a:gd name="connsiteX11" fmla="*/ 612022 w 1188086"/>
              <a:gd name="connsiteY11" fmla="*/ 656293 h 895357"/>
              <a:gd name="connsiteX12" fmla="*/ 828046 w 1188086"/>
              <a:gd name="connsiteY12" fmla="*/ 656292 h 895357"/>
              <a:gd name="connsiteX13" fmla="*/ 1044070 w 1188086"/>
              <a:gd name="connsiteY13" fmla="*/ 368260 h 895357"/>
              <a:gd name="connsiteX0" fmla="*/ 600725 w 1188086"/>
              <a:gd name="connsiteY0" fmla="*/ 24002 h 895357"/>
              <a:gd name="connsiteX1" fmla="*/ 456709 w 1188086"/>
              <a:gd name="connsiteY1" fmla="*/ 24002 h 895357"/>
              <a:gd name="connsiteX2" fmla="*/ 312693 w 1188086"/>
              <a:gd name="connsiteY2" fmla="*/ 168017 h 895357"/>
              <a:gd name="connsiteX3" fmla="*/ 5119 w 1188086"/>
              <a:gd name="connsiteY3" fmla="*/ 429724 h 895357"/>
              <a:gd name="connsiteX4" fmla="*/ 240685 w 1188086"/>
              <a:gd name="connsiteY4" fmla="*/ 744082 h 895357"/>
              <a:gd name="connsiteX5" fmla="*/ 594776 w 1188086"/>
              <a:gd name="connsiteY5" fmla="*/ 357232 h 895357"/>
              <a:gd name="connsiteX6" fmla="*/ 605207 w 1188086"/>
              <a:gd name="connsiteY6" fmla="*/ 360709 h 895357"/>
              <a:gd name="connsiteX7" fmla="*/ 646929 w 1188086"/>
              <a:gd name="connsiteY7" fmla="*/ 357232 h 895357"/>
              <a:gd name="connsiteX8" fmla="*/ 667789 w 1188086"/>
              <a:gd name="connsiteY8" fmla="*/ 350278 h 895357"/>
              <a:gd name="connsiteX9" fmla="*/ 712988 w 1188086"/>
              <a:gd name="connsiteY9" fmla="*/ 357232 h 895357"/>
              <a:gd name="connsiteX10" fmla="*/ 1188086 w 1188086"/>
              <a:gd name="connsiteY10" fmla="*/ 656292 h 895357"/>
              <a:gd name="connsiteX11" fmla="*/ 612022 w 1188086"/>
              <a:gd name="connsiteY11" fmla="*/ 656293 h 895357"/>
              <a:gd name="connsiteX12" fmla="*/ 828046 w 1188086"/>
              <a:gd name="connsiteY12" fmla="*/ 656292 h 895357"/>
              <a:gd name="connsiteX13" fmla="*/ 1044070 w 1188086"/>
              <a:gd name="connsiteY13" fmla="*/ 368260 h 895357"/>
              <a:gd name="connsiteX0" fmla="*/ 600725 w 1188086"/>
              <a:gd name="connsiteY0" fmla="*/ 24002 h 895357"/>
              <a:gd name="connsiteX1" fmla="*/ 456709 w 1188086"/>
              <a:gd name="connsiteY1" fmla="*/ 24002 h 895357"/>
              <a:gd name="connsiteX2" fmla="*/ 312693 w 1188086"/>
              <a:gd name="connsiteY2" fmla="*/ 168017 h 895357"/>
              <a:gd name="connsiteX3" fmla="*/ 5119 w 1188086"/>
              <a:gd name="connsiteY3" fmla="*/ 429724 h 895357"/>
              <a:gd name="connsiteX4" fmla="*/ 240685 w 1188086"/>
              <a:gd name="connsiteY4" fmla="*/ 744082 h 895357"/>
              <a:gd name="connsiteX5" fmla="*/ 594776 w 1188086"/>
              <a:gd name="connsiteY5" fmla="*/ 357232 h 895357"/>
              <a:gd name="connsiteX6" fmla="*/ 528717 w 1188086"/>
              <a:gd name="connsiteY6" fmla="*/ 240026 h 895357"/>
              <a:gd name="connsiteX7" fmla="*/ 646929 w 1188086"/>
              <a:gd name="connsiteY7" fmla="*/ 357232 h 895357"/>
              <a:gd name="connsiteX8" fmla="*/ 667789 w 1188086"/>
              <a:gd name="connsiteY8" fmla="*/ 350278 h 895357"/>
              <a:gd name="connsiteX9" fmla="*/ 712988 w 1188086"/>
              <a:gd name="connsiteY9" fmla="*/ 357232 h 895357"/>
              <a:gd name="connsiteX10" fmla="*/ 1188086 w 1188086"/>
              <a:gd name="connsiteY10" fmla="*/ 656292 h 895357"/>
              <a:gd name="connsiteX11" fmla="*/ 612022 w 1188086"/>
              <a:gd name="connsiteY11" fmla="*/ 656293 h 895357"/>
              <a:gd name="connsiteX12" fmla="*/ 828046 w 1188086"/>
              <a:gd name="connsiteY12" fmla="*/ 656292 h 895357"/>
              <a:gd name="connsiteX13" fmla="*/ 1044070 w 1188086"/>
              <a:gd name="connsiteY13" fmla="*/ 368260 h 895357"/>
              <a:gd name="connsiteX0" fmla="*/ 600725 w 1188086"/>
              <a:gd name="connsiteY0" fmla="*/ 73213 h 944568"/>
              <a:gd name="connsiteX1" fmla="*/ 456709 w 1188086"/>
              <a:gd name="connsiteY1" fmla="*/ 73213 h 944568"/>
              <a:gd name="connsiteX2" fmla="*/ 312693 w 1188086"/>
              <a:gd name="connsiteY2" fmla="*/ 217228 h 944568"/>
              <a:gd name="connsiteX3" fmla="*/ 5119 w 1188086"/>
              <a:gd name="connsiteY3" fmla="*/ 478935 h 944568"/>
              <a:gd name="connsiteX4" fmla="*/ 240685 w 1188086"/>
              <a:gd name="connsiteY4" fmla="*/ 793293 h 944568"/>
              <a:gd name="connsiteX5" fmla="*/ 594776 w 1188086"/>
              <a:gd name="connsiteY5" fmla="*/ 406443 h 944568"/>
              <a:gd name="connsiteX6" fmla="*/ 528717 w 1188086"/>
              <a:gd name="connsiteY6" fmla="*/ 289237 h 944568"/>
              <a:gd name="connsiteX7" fmla="*/ 888757 w 1188086"/>
              <a:gd name="connsiteY7" fmla="*/ 1205 h 944568"/>
              <a:gd name="connsiteX8" fmla="*/ 667789 w 1188086"/>
              <a:gd name="connsiteY8" fmla="*/ 399489 h 944568"/>
              <a:gd name="connsiteX9" fmla="*/ 712988 w 1188086"/>
              <a:gd name="connsiteY9" fmla="*/ 406443 h 944568"/>
              <a:gd name="connsiteX10" fmla="*/ 1188086 w 1188086"/>
              <a:gd name="connsiteY10" fmla="*/ 705503 h 944568"/>
              <a:gd name="connsiteX11" fmla="*/ 612022 w 1188086"/>
              <a:gd name="connsiteY11" fmla="*/ 705504 h 944568"/>
              <a:gd name="connsiteX12" fmla="*/ 828046 w 1188086"/>
              <a:gd name="connsiteY12" fmla="*/ 705503 h 944568"/>
              <a:gd name="connsiteX13" fmla="*/ 1044070 w 1188086"/>
              <a:gd name="connsiteY13" fmla="*/ 417471 h 944568"/>
              <a:gd name="connsiteX0" fmla="*/ 600725 w 1620526"/>
              <a:gd name="connsiteY0" fmla="*/ 144016 h 1015371"/>
              <a:gd name="connsiteX1" fmla="*/ 456709 w 1620526"/>
              <a:gd name="connsiteY1" fmla="*/ 144016 h 1015371"/>
              <a:gd name="connsiteX2" fmla="*/ 312693 w 1620526"/>
              <a:gd name="connsiteY2" fmla="*/ 288031 h 1015371"/>
              <a:gd name="connsiteX3" fmla="*/ 5119 w 1620526"/>
              <a:gd name="connsiteY3" fmla="*/ 549738 h 1015371"/>
              <a:gd name="connsiteX4" fmla="*/ 240685 w 1620526"/>
              <a:gd name="connsiteY4" fmla="*/ 864096 h 1015371"/>
              <a:gd name="connsiteX5" fmla="*/ 594776 w 1620526"/>
              <a:gd name="connsiteY5" fmla="*/ 477246 h 1015371"/>
              <a:gd name="connsiteX6" fmla="*/ 528717 w 1620526"/>
              <a:gd name="connsiteY6" fmla="*/ 360040 h 1015371"/>
              <a:gd name="connsiteX7" fmla="*/ 888757 w 1620526"/>
              <a:gd name="connsiteY7" fmla="*/ 72008 h 1015371"/>
              <a:gd name="connsiteX8" fmla="*/ 1608837 w 1620526"/>
              <a:gd name="connsiteY8" fmla="*/ 0 h 1015371"/>
              <a:gd name="connsiteX9" fmla="*/ 712988 w 1620526"/>
              <a:gd name="connsiteY9" fmla="*/ 477246 h 1015371"/>
              <a:gd name="connsiteX10" fmla="*/ 1188086 w 1620526"/>
              <a:gd name="connsiteY10" fmla="*/ 776306 h 1015371"/>
              <a:gd name="connsiteX11" fmla="*/ 612022 w 1620526"/>
              <a:gd name="connsiteY11" fmla="*/ 776307 h 1015371"/>
              <a:gd name="connsiteX12" fmla="*/ 828046 w 1620526"/>
              <a:gd name="connsiteY12" fmla="*/ 776306 h 1015371"/>
              <a:gd name="connsiteX13" fmla="*/ 1044070 w 1620526"/>
              <a:gd name="connsiteY13" fmla="*/ 488274 h 1015371"/>
              <a:gd name="connsiteX0" fmla="*/ 600725 w 1620526"/>
              <a:gd name="connsiteY0" fmla="*/ 288032 h 1159387"/>
              <a:gd name="connsiteX1" fmla="*/ 648072 w 1620526"/>
              <a:gd name="connsiteY1" fmla="*/ 0 h 1159387"/>
              <a:gd name="connsiteX2" fmla="*/ 456709 w 1620526"/>
              <a:gd name="connsiteY2" fmla="*/ 288032 h 1159387"/>
              <a:gd name="connsiteX3" fmla="*/ 312693 w 1620526"/>
              <a:gd name="connsiteY3" fmla="*/ 432047 h 1159387"/>
              <a:gd name="connsiteX4" fmla="*/ 5119 w 1620526"/>
              <a:gd name="connsiteY4" fmla="*/ 693754 h 1159387"/>
              <a:gd name="connsiteX5" fmla="*/ 240685 w 1620526"/>
              <a:gd name="connsiteY5" fmla="*/ 1008112 h 1159387"/>
              <a:gd name="connsiteX6" fmla="*/ 594776 w 1620526"/>
              <a:gd name="connsiteY6" fmla="*/ 621262 h 1159387"/>
              <a:gd name="connsiteX7" fmla="*/ 528717 w 1620526"/>
              <a:gd name="connsiteY7" fmla="*/ 504056 h 1159387"/>
              <a:gd name="connsiteX8" fmla="*/ 888757 w 1620526"/>
              <a:gd name="connsiteY8" fmla="*/ 216024 h 1159387"/>
              <a:gd name="connsiteX9" fmla="*/ 1608837 w 1620526"/>
              <a:gd name="connsiteY9" fmla="*/ 144016 h 1159387"/>
              <a:gd name="connsiteX10" fmla="*/ 712988 w 1620526"/>
              <a:gd name="connsiteY10" fmla="*/ 621262 h 1159387"/>
              <a:gd name="connsiteX11" fmla="*/ 1188086 w 1620526"/>
              <a:gd name="connsiteY11" fmla="*/ 920322 h 1159387"/>
              <a:gd name="connsiteX12" fmla="*/ 612022 w 1620526"/>
              <a:gd name="connsiteY12" fmla="*/ 920323 h 1159387"/>
              <a:gd name="connsiteX13" fmla="*/ 828046 w 1620526"/>
              <a:gd name="connsiteY13" fmla="*/ 920322 h 1159387"/>
              <a:gd name="connsiteX14" fmla="*/ 1044070 w 1620526"/>
              <a:gd name="connsiteY14" fmla="*/ 632290 h 1159387"/>
              <a:gd name="connsiteX0" fmla="*/ 600725 w 1620526"/>
              <a:gd name="connsiteY0" fmla="*/ 336037 h 1207392"/>
              <a:gd name="connsiteX1" fmla="*/ 1440160 w 1620526"/>
              <a:gd name="connsiteY1" fmla="*/ 48005 h 1207392"/>
              <a:gd name="connsiteX2" fmla="*/ 648072 w 1620526"/>
              <a:gd name="connsiteY2" fmla="*/ 48005 h 1207392"/>
              <a:gd name="connsiteX3" fmla="*/ 456709 w 1620526"/>
              <a:gd name="connsiteY3" fmla="*/ 336037 h 1207392"/>
              <a:gd name="connsiteX4" fmla="*/ 312693 w 1620526"/>
              <a:gd name="connsiteY4" fmla="*/ 480052 h 1207392"/>
              <a:gd name="connsiteX5" fmla="*/ 5119 w 1620526"/>
              <a:gd name="connsiteY5" fmla="*/ 741759 h 1207392"/>
              <a:gd name="connsiteX6" fmla="*/ 240685 w 1620526"/>
              <a:gd name="connsiteY6" fmla="*/ 1056117 h 1207392"/>
              <a:gd name="connsiteX7" fmla="*/ 594776 w 1620526"/>
              <a:gd name="connsiteY7" fmla="*/ 669267 h 1207392"/>
              <a:gd name="connsiteX8" fmla="*/ 528717 w 1620526"/>
              <a:gd name="connsiteY8" fmla="*/ 552061 h 1207392"/>
              <a:gd name="connsiteX9" fmla="*/ 888757 w 1620526"/>
              <a:gd name="connsiteY9" fmla="*/ 264029 h 1207392"/>
              <a:gd name="connsiteX10" fmla="*/ 1608837 w 1620526"/>
              <a:gd name="connsiteY10" fmla="*/ 192021 h 1207392"/>
              <a:gd name="connsiteX11" fmla="*/ 712988 w 1620526"/>
              <a:gd name="connsiteY11" fmla="*/ 669267 h 1207392"/>
              <a:gd name="connsiteX12" fmla="*/ 1188086 w 1620526"/>
              <a:gd name="connsiteY12" fmla="*/ 968327 h 1207392"/>
              <a:gd name="connsiteX13" fmla="*/ 612022 w 1620526"/>
              <a:gd name="connsiteY13" fmla="*/ 968328 h 1207392"/>
              <a:gd name="connsiteX14" fmla="*/ 828046 w 1620526"/>
              <a:gd name="connsiteY14" fmla="*/ 968327 h 1207392"/>
              <a:gd name="connsiteX15" fmla="*/ 1044070 w 1620526"/>
              <a:gd name="connsiteY15" fmla="*/ 680295 h 1207392"/>
              <a:gd name="connsiteX0" fmla="*/ 600725 w 1620526"/>
              <a:gd name="connsiteY0" fmla="*/ 336037 h 1207392"/>
              <a:gd name="connsiteX1" fmla="*/ 792088 w 1620526"/>
              <a:gd name="connsiteY1" fmla="*/ 120013 h 1207392"/>
              <a:gd name="connsiteX2" fmla="*/ 1440160 w 1620526"/>
              <a:gd name="connsiteY2" fmla="*/ 48005 h 1207392"/>
              <a:gd name="connsiteX3" fmla="*/ 648072 w 1620526"/>
              <a:gd name="connsiteY3" fmla="*/ 48005 h 1207392"/>
              <a:gd name="connsiteX4" fmla="*/ 456709 w 1620526"/>
              <a:gd name="connsiteY4" fmla="*/ 336037 h 1207392"/>
              <a:gd name="connsiteX5" fmla="*/ 312693 w 1620526"/>
              <a:gd name="connsiteY5" fmla="*/ 480052 h 1207392"/>
              <a:gd name="connsiteX6" fmla="*/ 5119 w 1620526"/>
              <a:gd name="connsiteY6" fmla="*/ 741759 h 1207392"/>
              <a:gd name="connsiteX7" fmla="*/ 240685 w 1620526"/>
              <a:gd name="connsiteY7" fmla="*/ 1056117 h 1207392"/>
              <a:gd name="connsiteX8" fmla="*/ 594776 w 1620526"/>
              <a:gd name="connsiteY8" fmla="*/ 669267 h 1207392"/>
              <a:gd name="connsiteX9" fmla="*/ 528717 w 1620526"/>
              <a:gd name="connsiteY9" fmla="*/ 552061 h 1207392"/>
              <a:gd name="connsiteX10" fmla="*/ 888757 w 1620526"/>
              <a:gd name="connsiteY10" fmla="*/ 264029 h 1207392"/>
              <a:gd name="connsiteX11" fmla="*/ 1608837 w 1620526"/>
              <a:gd name="connsiteY11" fmla="*/ 192021 h 1207392"/>
              <a:gd name="connsiteX12" fmla="*/ 712988 w 1620526"/>
              <a:gd name="connsiteY12" fmla="*/ 669267 h 1207392"/>
              <a:gd name="connsiteX13" fmla="*/ 1188086 w 1620526"/>
              <a:gd name="connsiteY13" fmla="*/ 968327 h 1207392"/>
              <a:gd name="connsiteX14" fmla="*/ 612022 w 1620526"/>
              <a:gd name="connsiteY14" fmla="*/ 968328 h 1207392"/>
              <a:gd name="connsiteX15" fmla="*/ 828046 w 1620526"/>
              <a:gd name="connsiteY15" fmla="*/ 968327 h 1207392"/>
              <a:gd name="connsiteX16" fmla="*/ 1044070 w 1620526"/>
              <a:gd name="connsiteY16" fmla="*/ 680295 h 1207392"/>
              <a:gd name="connsiteX0" fmla="*/ 0 w 2167390"/>
              <a:gd name="connsiteY0" fmla="*/ 681244 h 1207392"/>
              <a:gd name="connsiteX1" fmla="*/ 1338952 w 2167390"/>
              <a:gd name="connsiteY1" fmla="*/ 120013 h 1207392"/>
              <a:gd name="connsiteX2" fmla="*/ 1987024 w 2167390"/>
              <a:gd name="connsiteY2" fmla="*/ 48005 h 1207392"/>
              <a:gd name="connsiteX3" fmla="*/ 1194936 w 2167390"/>
              <a:gd name="connsiteY3" fmla="*/ 48005 h 1207392"/>
              <a:gd name="connsiteX4" fmla="*/ 1003573 w 2167390"/>
              <a:gd name="connsiteY4" fmla="*/ 336037 h 1207392"/>
              <a:gd name="connsiteX5" fmla="*/ 859557 w 2167390"/>
              <a:gd name="connsiteY5" fmla="*/ 480052 h 1207392"/>
              <a:gd name="connsiteX6" fmla="*/ 551983 w 2167390"/>
              <a:gd name="connsiteY6" fmla="*/ 741759 h 1207392"/>
              <a:gd name="connsiteX7" fmla="*/ 787549 w 2167390"/>
              <a:gd name="connsiteY7" fmla="*/ 1056117 h 1207392"/>
              <a:gd name="connsiteX8" fmla="*/ 1141640 w 2167390"/>
              <a:gd name="connsiteY8" fmla="*/ 669267 h 1207392"/>
              <a:gd name="connsiteX9" fmla="*/ 1075581 w 2167390"/>
              <a:gd name="connsiteY9" fmla="*/ 552061 h 1207392"/>
              <a:gd name="connsiteX10" fmla="*/ 1435621 w 2167390"/>
              <a:gd name="connsiteY10" fmla="*/ 264029 h 1207392"/>
              <a:gd name="connsiteX11" fmla="*/ 2155701 w 2167390"/>
              <a:gd name="connsiteY11" fmla="*/ 192021 h 1207392"/>
              <a:gd name="connsiteX12" fmla="*/ 1259852 w 2167390"/>
              <a:gd name="connsiteY12" fmla="*/ 669267 h 1207392"/>
              <a:gd name="connsiteX13" fmla="*/ 1734950 w 2167390"/>
              <a:gd name="connsiteY13" fmla="*/ 968327 h 1207392"/>
              <a:gd name="connsiteX14" fmla="*/ 1158886 w 2167390"/>
              <a:gd name="connsiteY14" fmla="*/ 968328 h 1207392"/>
              <a:gd name="connsiteX15" fmla="*/ 1374910 w 2167390"/>
              <a:gd name="connsiteY15" fmla="*/ 968327 h 1207392"/>
              <a:gd name="connsiteX16" fmla="*/ 1590934 w 2167390"/>
              <a:gd name="connsiteY16" fmla="*/ 680295 h 1207392"/>
              <a:gd name="connsiteX0" fmla="*/ 0 w 2167390"/>
              <a:gd name="connsiteY0" fmla="*/ 681244 h 1207392"/>
              <a:gd name="connsiteX1" fmla="*/ 1338952 w 2167390"/>
              <a:gd name="connsiteY1" fmla="*/ 120013 h 1207392"/>
              <a:gd name="connsiteX2" fmla="*/ 1987024 w 2167390"/>
              <a:gd name="connsiteY2" fmla="*/ 48005 h 1207392"/>
              <a:gd name="connsiteX3" fmla="*/ 1194936 w 2167390"/>
              <a:gd name="connsiteY3" fmla="*/ 48005 h 1207392"/>
              <a:gd name="connsiteX4" fmla="*/ 1003573 w 2167390"/>
              <a:gd name="connsiteY4" fmla="*/ 336037 h 1207392"/>
              <a:gd name="connsiteX5" fmla="*/ 859557 w 2167390"/>
              <a:gd name="connsiteY5" fmla="*/ 480052 h 1207392"/>
              <a:gd name="connsiteX6" fmla="*/ 551983 w 2167390"/>
              <a:gd name="connsiteY6" fmla="*/ 741759 h 1207392"/>
              <a:gd name="connsiteX7" fmla="*/ 787549 w 2167390"/>
              <a:gd name="connsiteY7" fmla="*/ 1056117 h 1207392"/>
              <a:gd name="connsiteX8" fmla="*/ 1141640 w 2167390"/>
              <a:gd name="connsiteY8" fmla="*/ 669267 h 1207392"/>
              <a:gd name="connsiteX9" fmla="*/ 1075581 w 2167390"/>
              <a:gd name="connsiteY9" fmla="*/ 552061 h 1207392"/>
              <a:gd name="connsiteX10" fmla="*/ 1435621 w 2167390"/>
              <a:gd name="connsiteY10" fmla="*/ 264029 h 1207392"/>
              <a:gd name="connsiteX11" fmla="*/ 2155701 w 2167390"/>
              <a:gd name="connsiteY11" fmla="*/ 192021 h 1207392"/>
              <a:gd name="connsiteX12" fmla="*/ 1259852 w 2167390"/>
              <a:gd name="connsiteY12" fmla="*/ 669267 h 1207392"/>
              <a:gd name="connsiteX13" fmla="*/ 1734950 w 2167390"/>
              <a:gd name="connsiteY13" fmla="*/ 968327 h 1207392"/>
              <a:gd name="connsiteX14" fmla="*/ 1158886 w 2167390"/>
              <a:gd name="connsiteY14" fmla="*/ 968328 h 1207392"/>
              <a:gd name="connsiteX15" fmla="*/ 1374910 w 2167390"/>
              <a:gd name="connsiteY15" fmla="*/ 968327 h 1207392"/>
              <a:gd name="connsiteX16" fmla="*/ 1590934 w 2167390"/>
              <a:gd name="connsiteY16" fmla="*/ 680295 h 1207392"/>
              <a:gd name="connsiteX17" fmla="*/ 0 w 2167390"/>
              <a:gd name="connsiteY17" fmla="*/ 681244 h 1207392"/>
              <a:gd name="connsiteX0" fmla="*/ 1044070 w 1620526"/>
              <a:gd name="connsiteY0" fmla="*/ 680295 h 1207392"/>
              <a:gd name="connsiteX1" fmla="*/ 792088 w 1620526"/>
              <a:gd name="connsiteY1" fmla="*/ 120013 h 1207392"/>
              <a:gd name="connsiteX2" fmla="*/ 1440160 w 1620526"/>
              <a:gd name="connsiteY2" fmla="*/ 48005 h 1207392"/>
              <a:gd name="connsiteX3" fmla="*/ 648072 w 1620526"/>
              <a:gd name="connsiteY3" fmla="*/ 48005 h 1207392"/>
              <a:gd name="connsiteX4" fmla="*/ 456709 w 1620526"/>
              <a:gd name="connsiteY4" fmla="*/ 336037 h 1207392"/>
              <a:gd name="connsiteX5" fmla="*/ 312693 w 1620526"/>
              <a:gd name="connsiteY5" fmla="*/ 480052 h 1207392"/>
              <a:gd name="connsiteX6" fmla="*/ 5119 w 1620526"/>
              <a:gd name="connsiteY6" fmla="*/ 741759 h 1207392"/>
              <a:gd name="connsiteX7" fmla="*/ 240685 w 1620526"/>
              <a:gd name="connsiteY7" fmla="*/ 1056117 h 1207392"/>
              <a:gd name="connsiteX8" fmla="*/ 594776 w 1620526"/>
              <a:gd name="connsiteY8" fmla="*/ 669267 h 1207392"/>
              <a:gd name="connsiteX9" fmla="*/ 528717 w 1620526"/>
              <a:gd name="connsiteY9" fmla="*/ 552061 h 1207392"/>
              <a:gd name="connsiteX10" fmla="*/ 888757 w 1620526"/>
              <a:gd name="connsiteY10" fmla="*/ 264029 h 1207392"/>
              <a:gd name="connsiteX11" fmla="*/ 1608837 w 1620526"/>
              <a:gd name="connsiteY11" fmla="*/ 192021 h 1207392"/>
              <a:gd name="connsiteX12" fmla="*/ 712988 w 1620526"/>
              <a:gd name="connsiteY12" fmla="*/ 669267 h 1207392"/>
              <a:gd name="connsiteX13" fmla="*/ 1188086 w 1620526"/>
              <a:gd name="connsiteY13" fmla="*/ 968327 h 1207392"/>
              <a:gd name="connsiteX14" fmla="*/ 612022 w 1620526"/>
              <a:gd name="connsiteY14" fmla="*/ 968328 h 1207392"/>
              <a:gd name="connsiteX15" fmla="*/ 828046 w 1620526"/>
              <a:gd name="connsiteY15" fmla="*/ 968327 h 1207392"/>
              <a:gd name="connsiteX16" fmla="*/ 1044070 w 1620526"/>
              <a:gd name="connsiteY16" fmla="*/ 680295 h 1207392"/>
              <a:gd name="connsiteX0" fmla="*/ 792088 w 1620526"/>
              <a:gd name="connsiteY0" fmla="*/ 120013 h 1207392"/>
              <a:gd name="connsiteX1" fmla="*/ 1440160 w 1620526"/>
              <a:gd name="connsiteY1" fmla="*/ 48005 h 1207392"/>
              <a:gd name="connsiteX2" fmla="*/ 648072 w 1620526"/>
              <a:gd name="connsiteY2" fmla="*/ 48005 h 1207392"/>
              <a:gd name="connsiteX3" fmla="*/ 456709 w 1620526"/>
              <a:gd name="connsiteY3" fmla="*/ 336037 h 1207392"/>
              <a:gd name="connsiteX4" fmla="*/ 312693 w 1620526"/>
              <a:gd name="connsiteY4" fmla="*/ 480052 h 1207392"/>
              <a:gd name="connsiteX5" fmla="*/ 5119 w 1620526"/>
              <a:gd name="connsiteY5" fmla="*/ 741759 h 1207392"/>
              <a:gd name="connsiteX6" fmla="*/ 240685 w 1620526"/>
              <a:gd name="connsiteY6" fmla="*/ 1056117 h 1207392"/>
              <a:gd name="connsiteX7" fmla="*/ 594776 w 1620526"/>
              <a:gd name="connsiteY7" fmla="*/ 669267 h 1207392"/>
              <a:gd name="connsiteX8" fmla="*/ 528717 w 1620526"/>
              <a:gd name="connsiteY8" fmla="*/ 552061 h 1207392"/>
              <a:gd name="connsiteX9" fmla="*/ 888757 w 1620526"/>
              <a:gd name="connsiteY9" fmla="*/ 264029 h 1207392"/>
              <a:gd name="connsiteX10" fmla="*/ 1608837 w 1620526"/>
              <a:gd name="connsiteY10" fmla="*/ 192021 h 1207392"/>
              <a:gd name="connsiteX11" fmla="*/ 712988 w 1620526"/>
              <a:gd name="connsiteY11" fmla="*/ 669267 h 1207392"/>
              <a:gd name="connsiteX12" fmla="*/ 1188086 w 1620526"/>
              <a:gd name="connsiteY12" fmla="*/ 968327 h 1207392"/>
              <a:gd name="connsiteX13" fmla="*/ 612022 w 1620526"/>
              <a:gd name="connsiteY13" fmla="*/ 968328 h 1207392"/>
              <a:gd name="connsiteX14" fmla="*/ 828046 w 1620526"/>
              <a:gd name="connsiteY14" fmla="*/ 968327 h 1207392"/>
              <a:gd name="connsiteX15" fmla="*/ 1044070 w 1620526"/>
              <a:gd name="connsiteY15" fmla="*/ 680295 h 1207392"/>
              <a:gd name="connsiteX16" fmla="*/ 883528 w 1620526"/>
              <a:gd name="connsiteY16" fmla="*/ 211453 h 1207392"/>
              <a:gd name="connsiteX0" fmla="*/ 792088 w 1620526"/>
              <a:gd name="connsiteY0" fmla="*/ 120013 h 1207392"/>
              <a:gd name="connsiteX1" fmla="*/ 648072 w 1620526"/>
              <a:gd name="connsiteY1" fmla="*/ 288032 h 1207392"/>
              <a:gd name="connsiteX2" fmla="*/ 1440160 w 1620526"/>
              <a:gd name="connsiteY2" fmla="*/ 48005 h 1207392"/>
              <a:gd name="connsiteX3" fmla="*/ 648072 w 1620526"/>
              <a:gd name="connsiteY3" fmla="*/ 48005 h 1207392"/>
              <a:gd name="connsiteX4" fmla="*/ 456709 w 1620526"/>
              <a:gd name="connsiteY4" fmla="*/ 336037 h 1207392"/>
              <a:gd name="connsiteX5" fmla="*/ 312693 w 1620526"/>
              <a:gd name="connsiteY5" fmla="*/ 480052 h 1207392"/>
              <a:gd name="connsiteX6" fmla="*/ 5119 w 1620526"/>
              <a:gd name="connsiteY6" fmla="*/ 741759 h 1207392"/>
              <a:gd name="connsiteX7" fmla="*/ 240685 w 1620526"/>
              <a:gd name="connsiteY7" fmla="*/ 1056117 h 1207392"/>
              <a:gd name="connsiteX8" fmla="*/ 594776 w 1620526"/>
              <a:gd name="connsiteY8" fmla="*/ 669267 h 1207392"/>
              <a:gd name="connsiteX9" fmla="*/ 528717 w 1620526"/>
              <a:gd name="connsiteY9" fmla="*/ 552061 h 1207392"/>
              <a:gd name="connsiteX10" fmla="*/ 888757 w 1620526"/>
              <a:gd name="connsiteY10" fmla="*/ 264029 h 1207392"/>
              <a:gd name="connsiteX11" fmla="*/ 1608837 w 1620526"/>
              <a:gd name="connsiteY11" fmla="*/ 192021 h 1207392"/>
              <a:gd name="connsiteX12" fmla="*/ 712988 w 1620526"/>
              <a:gd name="connsiteY12" fmla="*/ 669267 h 1207392"/>
              <a:gd name="connsiteX13" fmla="*/ 1188086 w 1620526"/>
              <a:gd name="connsiteY13" fmla="*/ 968327 h 1207392"/>
              <a:gd name="connsiteX14" fmla="*/ 612022 w 1620526"/>
              <a:gd name="connsiteY14" fmla="*/ 968328 h 1207392"/>
              <a:gd name="connsiteX15" fmla="*/ 828046 w 1620526"/>
              <a:gd name="connsiteY15" fmla="*/ 968327 h 1207392"/>
              <a:gd name="connsiteX16" fmla="*/ 1044070 w 1620526"/>
              <a:gd name="connsiteY16" fmla="*/ 680295 h 1207392"/>
              <a:gd name="connsiteX17" fmla="*/ 883528 w 1620526"/>
              <a:gd name="connsiteY17" fmla="*/ 211453 h 1207392"/>
              <a:gd name="connsiteX0" fmla="*/ 0 w 2157126"/>
              <a:gd name="connsiteY0" fmla="*/ 665369 h 1207392"/>
              <a:gd name="connsiteX1" fmla="*/ 1184672 w 2157126"/>
              <a:gd name="connsiteY1" fmla="*/ 288032 h 1207392"/>
              <a:gd name="connsiteX2" fmla="*/ 1976760 w 2157126"/>
              <a:gd name="connsiteY2" fmla="*/ 48005 h 1207392"/>
              <a:gd name="connsiteX3" fmla="*/ 1184672 w 2157126"/>
              <a:gd name="connsiteY3" fmla="*/ 48005 h 1207392"/>
              <a:gd name="connsiteX4" fmla="*/ 993309 w 2157126"/>
              <a:gd name="connsiteY4" fmla="*/ 336037 h 1207392"/>
              <a:gd name="connsiteX5" fmla="*/ 849293 w 2157126"/>
              <a:gd name="connsiteY5" fmla="*/ 480052 h 1207392"/>
              <a:gd name="connsiteX6" fmla="*/ 541719 w 2157126"/>
              <a:gd name="connsiteY6" fmla="*/ 741759 h 1207392"/>
              <a:gd name="connsiteX7" fmla="*/ 777285 w 2157126"/>
              <a:gd name="connsiteY7" fmla="*/ 1056117 h 1207392"/>
              <a:gd name="connsiteX8" fmla="*/ 1131376 w 2157126"/>
              <a:gd name="connsiteY8" fmla="*/ 669267 h 1207392"/>
              <a:gd name="connsiteX9" fmla="*/ 1065317 w 2157126"/>
              <a:gd name="connsiteY9" fmla="*/ 552061 h 1207392"/>
              <a:gd name="connsiteX10" fmla="*/ 1425357 w 2157126"/>
              <a:gd name="connsiteY10" fmla="*/ 264029 h 1207392"/>
              <a:gd name="connsiteX11" fmla="*/ 2145437 w 2157126"/>
              <a:gd name="connsiteY11" fmla="*/ 192021 h 1207392"/>
              <a:gd name="connsiteX12" fmla="*/ 1249588 w 2157126"/>
              <a:gd name="connsiteY12" fmla="*/ 669267 h 1207392"/>
              <a:gd name="connsiteX13" fmla="*/ 1724686 w 2157126"/>
              <a:gd name="connsiteY13" fmla="*/ 968327 h 1207392"/>
              <a:gd name="connsiteX14" fmla="*/ 1148622 w 2157126"/>
              <a:gd name="connsiteY14" fmla="*/ 968328 h 1207392"/>
              <a:gd name="connsiteX15" fmla="*/ 1364646 w 2157126"/>
              <a:gd name="connsiteY15" fmla="*/ 968327 h 1207392"/>
              <a:gd name="connsiteX16" fmla="*/ 1580670 w 2157126"/>
              <a:gd name="connsiteY16" fmla="*/ 680295 h 1207392"/>
              <a:gd name="connsiteX17" fmla="*/ 1420128 w 2157126"/>
              <a:gd name="connsiteY17" fmla="*/ 211453 h 1207392"/>
              <a:gd name="connsiteX0" fmla="*/ 0 w 2157126"/>
              <a:gd name="connsiteY0" fmla="*/ 777382 h 1319405"/>
              <a:gd name="connsiteX1" fmla="*/ 536600 w 2157126"/>
              <a:gd name="connsiteY1" fmla="*/ 1120125 h 1319405"/>
              <a:gd name="connsiteX2" fmla="*/ 1976760 w 2157126"/>
              <a:gd name="connsiteY2" fmla="*/ 160018 h 1319405"/>
              <a:gd name="connsiteX3" fmla="*/ 1184672 w 2157126"/>
              <a:gd name="connsiteY3" fmla="*/ 160018 h 1319405"/>
              <a:gd name="connsiteX4" fmla="*/ 993309 w 2157126"/>
              <a:gd name="connsiteY4" fmla="*/ 448050 h 1319405"/>
              <a:gd name="connsiteX5" fmla="*/ 849293 w 2157126"/>
              <a:gd name="connsiteY5" fmla="*/ 592065 h 1319405"/>
              <a:gd name="connsiteX6" fmla="*/ 541719 w 2157126"/>
              <a:gd name="connsiteY6" fmla="*/ 853772 h 1319405"/>
              <a:gd name="connsiteX7" fmla="*/ 777285 w 2157126"/>
              <a:gd name="connsiteY7" fmla="*/ 1168130 h 1319405"/>
              <a:gd name="connsiteX8" fmla="*/ 1131376 w 2157126"/>
              <a:gd name="connsiteY8" fmla="*/ 781280 h 1319405"/>
              <a:gd name="connsiteX9" fmla="*/ 1065317 w 2157126"/>
              <a:gd name="connsiteY9" fmla="*/ 664074 h 1319405"/>
              <a:gd name="connsiteX10" fmla="*/ 1425357 w 2157126"/>
              <a:gd name="connsiteY10" fmla="*/ 376042 h 1319405"/>
              <a:gd name="connsiteX11" fmla="*/ 2145437 w 2157126"/>
              <a:gd name="connsiteY11" fmla="*/ 304034 h 1319405"/>
              <a:gd name="connsiteX12" fmla="*/ 1249588 w 2157126"/>
              <a:gd name="connsiteY12" fmla="*/ 781280 h 1319405"/>
              <a:gd name="connsiteX13" fmla="*/ 1724686 w 2157126"/>
              <a:gd name="connsiteY13" fmla="*/ 1080340 h 1319405"/>
              <a:gd name="connsiteX14" fmla="*/ 1148622 w 2157126"/>
              <a:gd name="connsiteY14" fmla="*/ 1080341 h 1319405"/>
              <a:gd name="connsiteX15" fmla="*/ 1364646 w 2157126"/>
              <a:gd name="connsiteY15" fmla="*/ 1080340 h 1319405"/>
              <a:gd name="connsiteX16" fmla="*/ 1580670 w 2157126"/>
              <a:gd name="connsiteY16" fmla="*/ 792308 h 1319405"/>
              <a:gd name="connsiteX17" fmla="*/ 1420128 w 2157126"/>
              <a:gd name="connsiteY17" fmla="*/ 323466 h 1319405"/>
              <a:gd name="connsiteX0" fmla="*/ 0 w 2157126"/>
              <a:gd name="connsiteY0" fmla="*/ 777382 h 1319405"/>
              <a:gd name="connsiteX1" fmla="*/ 536600 w 2157126"/>
              <a:gd name="connsiteY1" fmla="*/ 1120125 h 1319405"/>
              <a:gd name="connsiteX2" fmla="*/ 1976760 w 2157126"/>
              <a:gd name="connsiteY2" fmla="*/ 160018 h 1319405"/>
              <a:gd name="connsiteX3" fmla="*/ 1184672 w 2157126"/>
              <a:gd name="connsiteY3" fmla="*/ 160018 h 1319405"/>
              <a:gd name="connsiteX4" fmla="*/ 993309 w 2157126"/>
              <a:gd name="connsiteY4" fmla="*/ 448050 h 1319405"/>
              <a:gd name="connsiteX5" fmla="*/ 849293 w 2157126"/>
              <a:gd name="connsiteY5" fmla="*/ 592065 h 1319405"/>
              <a:gd name="connsiteX6" fmla="*/ 541719 w 2157126"/>
              <a:gd name="connsiteY6" fmla="*/ 853772 h 1319405"/>
              <a:gd name="connsiteX7" fmla="*/ 777285 w 2157126"/>
              <a:gd name="connsiteY7" fmla="*/ 1168130 h 1319405"/>
              <a:gd name="connsiteX8" fmla="*/ 1131376 w 2157126"/>
              <a:gd name="connsiteY8" fmla="*/ 781280 h 1319405"/>
              <a:gd name="connsiteX9" fmla="*/ 1065317 w 2157126"/>
              <a:gd name="connsiteY9" fmla="*/ 664074 h 1319405"/>
              <a:gd name="connsiteX10" fmla="*/ 1425357 w 2157126"/>
              <a:gd name="connsiteY10" fmla="*/ 376042 h 1319405"/>
              <a:gd name="connsiteX11" fmla="*/ 2145437 w 2157126"/>
              <a:gd name="connsiteY11" fmla="*/ 304034 h 1319405"/>
              <a:gd name="connsiteX12" fmla="*/ 1249588 w 2157126"/>
              <a:gd name="connsiteY12" fmla="*/ 781280 h 1319405"/>
              <a:gd name="connsiteX13" fmla="*/ 1724686 w 2157126"/>
              <a:gd name="connsiteY13" fmla="*/ 1080340 h 1319405"/>
              <a:gd name="connsiteX14" fmla="*/ 1148622 w 2157126"/>
              <a:gd name="connsiteY14" fmla="*/ 1080341 h 1319405"/>
              <a:gd name="connsiteX15" fmla="*/ 1364646 w 2157126"/>
              <a:gd name="connsiteY15" fmla="*/ 1080340 h 1319405"/>
              <a:gd name="connsiteX16" fmla="*/ 1580670 w 2157126"/>
              <a:gd name="connsiteY16" fmla="*/ 792308 h 1319405"/>
              <a:gd name="connsiteX17" fmla="*/ 1420128 w 2157126"/>
              <a:gd name="connsiteY17" fmla="*/ 323466 h 1319405"/>
              <a:gd name="connsiteX0" fmla="*/ 0 w 2157126"/>
              <a:gd name="connsiteY0" fmla="*/ 777382 h 1319405"/>
              <a:gd name="connsiteX1" fmla="*/ 536600 w 2157126"/>
              <a:gd name="connsiteY1" fmla="*/ 1120125 h 1319405"/>
              <a:gd name="connsiteX2" fmla="*/ 1976760 w 2157126"/>
              <a:gd name="connsiteY2" fmla="*/ 160018 h 1319405"/>
              <a:gd name="connsiteX3" fmla="*/ 1184672 w 2157126"/>
              <a:gd name="connsiteY3" fmla="*/ 160018 h 1319405"/>
              <a:gd name="connsiteX4" fmla="*/ 993309 w 2157126"/>
              <a:gd name="connsiteY4" fmla="*/ 448050 h 1319405"/>
              <a:gd name="connsiteX5" fmla="*/ 849293 w 2157126"/>
              <a:gd name="connsiteY5" fmla="*/ 592065 h 1319405"/>
              <a:gd name="connsiteX6" fmla="*/ 541719 w 2157126"/>
              <a:gd name="connsiteY6" fmla="*/ 853772 h 1319405"/>
              <a:gd name="connsiteX7" fmla="*/ 777285 w 2157126"/>
              <a:gd name="connsiteY7" fmla="*/ 1168130 h 1319405"/>
              <a:gd name="connsiteX8" fmla="*/ 1131376 w 2157126"/>
              <a:gd name="connsiteY8" fmla="*/ 781280 h 1319405"/>
              <a:gd name="connsiteX9" fmla="*/ 1065317 w 2157126"/>
              <a:gd name="connsiteY9" fmla="*/ 664074 h 1319405"/>
              <a:gd name="connsiteX10" fmla="*/ 1425357 w 2157126"/>
              <a:gd name="connsiteY10" fmla="*/ 376042 h 1319405"/>
              <a:gd name="connsiteX11" fmla="*/ 2145437 w 2157126"/>
              <a:gd name="connsiteY11" fmla="*/ 304034 h 1319405"/>
              <a:gd name="connsiteX12" fmla="*/ 1249588 w 2157126"/>
              <a:gd name="connsiteY12" fmla="*/ 781280 h 1319405"/>
              <a:gd name="connsiteX13" fmla="*/ 1724686 w 2157126"/>
              <a:gd name="connsiteY13" fmla="*/ 1080340 h 1319405"/>
              <a:gd name="connsiteX14" fmla="*/ 1148622 w 2157126"/>
              <a:gd name="connsiteY14" fmla="*/ 1080341 h 1319405"/>
              <a:gd name="connsiteX15" fmla="*/ 1364646 w 2157126"/>
              <a:gd name="connsiteY15" fmla="*/ 1080340 h 1319405"/>
              <a:gd name="connsiteX16" fmla="*/ 1580670 w 2157126"/>
              <a:gd name="connsiteY16" fmla="*/ 792308 h 1319405"/>
              <a:gd name="connsiteX17" fmla="*/ 1420128 w 2157126"/>
              <a:gd name="connsiteY17" fmla="*/ 323466 h 1319405"/>
              <a:gd name="connsiteX0" fmla="*/ 0 w 2157126"/>
              <a:gd name="connsiteY0" fmla="*/ 777382 h 1319405"/>
              <a:gd name="connsiteX1" fmla="*/ 536600 w 2157126"/>
              <a:gd name="connsiteY1" fmla="*/ 1120125 h 1319405"/>
              <a:gd name="connsiteX2" fmla="*/ 1976760 w 2157126"/>
              <a:gd name="connsiteY2" fmla="*/ 160018 h 1319405"/>
              <a:gd name="connsiteX3" fmla="*/ 1184672 w 2157126"/>
              <a:gd name="connsiteY3" fmla="*/ 160018 h 1319405"/>
              <a:gd name="connsiteX4" fmla="*/ 993309 w 2157126"/>
              <a:gd name="connsiteY4" fmla="*/ 448050 h 1319405"/>
              <a:gd name="connsiteX5" fmla="*/ 849293 w 2157126"/>
              <a:gd name="connsiteY5" fmla="*/ 592065 h 1319405"/>
              <a:gd name="connsiteX6" fmla="*/ 541719 w 2157126"/>
              <a:gd name="connsiteY6" fmla="*/ 853772 h 1319405"/>
              <a:gd name="connsiteX7" fmla="*/ 777285 w 2157126"/>
              <a:gd name="connsiteY7" fmla="*/ 1168130 h 1319405"/>
              <a:gd name="connsiteX8" fmla="*/ 1131376 w 2157126"/>
              <a:gd name="connsiteY8" fmla="*/ 781280 h 1319405"/>
              <a:gd name="connsiteX9" fmla="*/ 1065317 w 2157126"/>
              <a:gd name="connsiteY9" fmla="*/ 664074 h 1319405"/>
              <a:gd name="connsiteX10" fmla="*/ 1425357 w 2157126"/>
              <a:gd name="connsiteY10" fmla="*/ 376042 h 1319405"/>
              <a:gd name="connsiteX11" fmla="*/ 2145437 w 2157126"/>
              <a:gd name="connsiteY11" fmla="*/ 304034 h 1319405"/>
              <a:gd name="connsiteX12" fmla="*/ 1249588 w 2157126"/>
              <a:gd name="connsiteY12" fmla="*/ 781280 h 1319405"/>
              <a:gd name="connsiteX13" fmla="*/ 1724686 w 2157126"/>
              <a:gd name="connsiteY13" fmla="*/ 1080340 h 1319405"/>
              <a:gd name="connsiteX14" fmla="*/ 1148622 w 2157126"/>
              <a:gd name="connsiteY14" fmla="*/ 1080341 h 1319405"/>
              <a:gd name="connsiteX15" fmla="*/ 1364646 w 2157126"/>
              <a:gd name="connsiteY15" fmla="*/ 1080340 h 1319405"/>
              <a:gd name="connsiteX16" fmla="*/ 1580670 w 2157126"/>
              <a:gd name="connsiteY16" fmla="*/ 792308 h 1319405"/>
              <a:gd name="connsiteX17" fmla="*/ 1420128 w 2157126"/>
              <a:gd name="connsiteY17" fmla="*/ 323466 h 1319405"/>
              <a:gd name="connsiteX0" fmla="*/ 0 w 2174205"/>
              <a:gd name="connsiteY0" fmla="*/ 720258 h 1262281"/>
              <a:gd name="connsiteX1" fmla="*/ 1976760 w 2174205"/>
              <a:gd name="connsiteY1" fmla="*/ 102894 h 1262281"/>
              <a:gd name="connsiteX2" fmla="*/ 1184672 w 2174205"/>
              <a:gd name="connsiteY2" fmla="*/ 102894 h 1262281"/>
              <a:gd name="connsiteX3" fmla="*/ 993309 w 2174205"/>
              <a:gd name="connsiteY3" fmla="*/ 390926 h 1262281"/>
              <a:gd name="connsiteX4" fmla="*/ 849293 w 2174205"/>
              <a:gd name="connsiteY4" fmla="*/ 534941 h 1262281"/>
              <a:gd name="connsiteX5" fmla="*/ 541719 w 2174205"/>
              <a:gd name="connsiteY5" fmla="*/ 796648 h 1262281"/>
              <a:gd name="connsiteX6" fmla="*/ 777285 w 2174205"/>
              <a:gd name="connsiteY6" fmla="*/ 1111006 h 1262281"/>
              <a:gd name="connsiteX7" fmla="*/ 1131376 w 2174205"/>
              <a:gd name="connsiteY7" fmla="*/ 724156 h 1262281"/>
              <a:gd name="connsiteX8" fmla="*/ 1065317 w 2174205"/>
              <a:gd name="connsiteY8" fmla="*/ 606950 h 1262281"/>
              <a:gd name="connsiteX9" fmla="*/ 1425357 w 2174205"/>
              <a:gd name="connsiteY9" fmla="*/ 318918 h 1262281"/>
              <a:gd name="connsiteX10" fmla="*/ 2145437 w 2174205"/>
              <a:gd name="connsiteY10" fmla="*/ 246910 h 1262281"/>
              <a:gd name="connsiteX11" fmla="*/ 1249588 w 2174205"/>
              <a:gd name="connsiteY11" fmla="*/ 724156 h 1262281"/>
              <a:gd name="connsiteX12" fmla="*/ 1724686 w 2174205"/>
              <a:gd name="connsiteY12" fmla="*/ 1023216 h 1262281"/>
              <a:gd name="connsiteX13" fmla="*/ 1148622 w 2174205"/>
              <a:gd name="connsiteY13" fmla="*/ 1023217 h 1262281"/>
              <a:gd name="connsiteX14" fmla="*/ 1364646 w 2174205"/>
              <a:gd name="connsiteY14" fmla="*/ 1023216 h 1262281"/>
              <a:gd name="connsiteX15" fmla="*/ 1580670 w 2174205"/>
              <a:gd name="connsiteY15" fmla="*/ 735184 h 1262281"/>
              <a:gd name="connsiteX16" fmla="*/ 1420128 w 2174205"/>
              <a:gd name="connsiteY16" fmla="*/ 266342 h 1262281"/>
              <a:gd name="connsiteX0" fmla="*/ 0 w 2157126"/>
              <a:gd name="connsiteY0" fmla="*/ 672253 h 1214276"/>
              <a:gd name="connsiteX1" fmla="*/ 1184672 w 2157126"/>
              <a:gd name="connsiteY1" fmla="*/ 54889 h 1214276"/>
              <a:gd name="connsiteX2" fmla="*/ 993309 w 2157126"/>
              <a:gd name="connsiteY2" fmla="*/ 342921 h 1214276"/>
              <a:gd name="connsiteX3" fmla="*/ 849293 w 2157126"/>
              <a:gd name="connsiteY3" fmla="*/ 486936 h 1214276"/>
              <a:gd name="connsiteX4" fmla="*/ 541719 w 2157126"/>
              <a:gd name="connsiteY4" fmla="*/ 748643 h 1214276"/>
              <a:gd name="connsiteX5" fmla="*/ 777285 w 2157126"/>
              <a:gd name="connsiteY5" fmla="*/ 1063001 h 1214276"/>
              <a:gd name="connsiteX6" fmla="*/ 1131376 w 2157126"/>
              <a:gd name="connsiteY6" fmla="*/ 676151 h 1214276"/>
              <a:gd name="connsiteX7" fmla="*/ 1065317 w 2157126"/>
              <a:gd name="connsiteY7" fmla="*/ 558945 h 1214276"/>
              <a:gd name="connsiteX8" fmla="*/ 1425357 w 2157126"/>
              <a:gd name="connsiteY8" fmla="*/ 270913 h 1214276"/>
              <a:gd name="connsiteX9" fmla="*/ 2145437 w 2157126"/>
              <a:gd name="connsiteY9" fmla="*/ 198905 h 1214276"/>
              <a:gd name="connsiteX10" fmla="*/ 1249588 w 2157126"/>
              <a:gd name="connsiteY10" fmla="*/ 676151 h 1214276"/>
              <a:gd name="connsiteX11" fmla="*/ 1724686 w 2157126"/>
              <a:gd name="connsiteY11" fmla="*/ 975211 h 1214276"/>
              <a:gd name="connsiteX12" fmla="*/ 1148622 w 2157126"/>
              <a:gd name="connsiteY12" fmla="*/ 975212 h 1214276"/>
              <a:gd name="connsiteX13" fmla="*/ 1364646 w 2157126"/>
              <a:gd name="connsiteY13" fmla="*/ 975211 h 1214276"/>
              <a:gd name="connsiteX14" fmla="*/ 1580670 w 2157126"/>
              <a:gd name="connsiteY14" fmla="*/ 687179 h 1214276"/>
              <a:gd name="connsiteX15" fmla="*/ 1420128 w 2157126"/>
              <a:gd name="connsiteY15" fmla="*/ 218337 h 1214276"/>
              <a:gd name="connsiteX0" fmla="*/ 0 w 2157126"/>
              <a:gd name="connsiteY0" fmla="*/ 473348 h 1015371"/>
              <a:gd name="connsiteX1" fmla="*/ 993309 w 2157126"/>
              <a:gd name="connsiteY1" fmla="*/ 144016 h 1015371"/>
              <a:gd name="connsiteX2" fmla="*/ 849293 w 2157126"/>
              <a:gd name="connsiteY2" fmla="*/ 288031 h 1015371"/>
              <a:gd name="connsiteX3" fmla="*/ 541719 w 2157126"/>
              <a:gd name="connsiteY3" fmla="*/ 549738 h 1015371"/>
              <a:gd name="connsiteX4" fmla="*/ 777285 w 2157126"/>
              <a:gd name="connsiteY4" fmla="*/ 864096 h 1015371"/>
              <a:gd name="connsiteX5" fmla="*/ 1131376 w 2157126"/>
              <a:gd name="connsiteY5" fmla="*/ 477246 h 1015371"/>
              <a:gd name="connsiteX6" fmla="*/ 1065317 w 2157126"/>
              <a:gd name="connsiteY6" fmla="*/ 360040 h 1015371"/>
              <a:gd name="connsiteX7" fmla="*/ 1425357 w 2157126"/>
              <a:gd name="connsiteY7" fmla="*/ 72008 h 1015371"/>
              <a:gd name="connsiteX8" fmla="*/ 2145437 w 2157126"/>
              <a:gd name="connsiteY8" fmla="*/ 0 h 1015371"/>
              <a:gd name="connsiteX9" fmla="*/ 1249588 w 2157126"/>
              <a:gd name="connsiteY9" fmla="*/ 477246 h 1015371"/>
              <a:gd name="connsiteX10" fmla="*/ 1724686 w 2157126"/>
              <a:gd name="connsiteY10" fmla="*/ 776306 h 1015371"/>
              <a:gd name="connsiteX11" fmla="*/ 1148622 w 2157126"/>
              <a:gd name="connsiteY11" fmla="*/ 776307 h 1015371"/>
              <a:gd name="connsiteX12" fmla="*/ 1364646 w 2157126"/>
              <a:gd name="connsiteY12" fmla="*/ 776306 h 1015371"/>
              <a:gd name="connsiteX13" fmla="*/ 1580670 w 2157126"/>
              <a:gd name="connsiteY13" fmla="*/ 488274 h 1015371"/>
              <a:gd name="connsiteX14" fmla="*/ 1420128 w 2157126"/>
              <a:gd name="connsiteY14" fmla="*/ 19432 h 1015371"/>
              <a:gd name="connsiteX0" fmla="*/ 0 w 2157126"/>
              <a:gd name="connsiteY0" fmla="*/ 473348 h 1015371"/>
              <a:gd name="connsiteX1" fmla="*/ 849293 w 2157126"/>
              <a:gd name="connsiteY1" fmla="*/ 288031 h 1015371"/>
              <a:gd name="connsiteX2" fmla="*/ 541719 w 2157126"/>
              <a:gd name="connsiteY2" fmla="*/ 549738 h 1015371"/>
              <a:gd name="connsiteX3" fmla="*/ 777285 w 2157126"/>
              <a:gd name="connsiteY3" fmla="*/ 864096 h 1015371"/>
              <a:gd name="connsiteX4" fmla="*/ 1131376 w 2157126"/>
              <a:gd name="connsiteY4" fmla="*/ 477246 h 1015371"/>
              <a:gd name="connsiteX5" fmla="*/ 1065317 w 2157126"/>
              <a:gd name="connsiteY5" fmla="*/ 360040 h 1015371"/>
              <a:gd name="connsiteX6" fmla="*/ 1425357 w 2157126"/>
              <a:gd name="connsiteY6" fmla="*/ 72008 h 1015371"/>
              <a:gd name="connsiteX7" fmla="*/ 2145437 w 2157126"/>
              <a:gd name="connsiteY7" fmla="*/ 0 h 1015371"/>
              <a:gd name="connsiteX8" fmla="*/ 1249588 w 2157126"/>
              <a:gd name="connsiteY8" fmla="*/ 477246 h 1015371"/>
              <a:gd name="connsiteX9" fmla="*/ 1724686 w 2157126"/>
              <a:gd name="connsiteY9" fmla="*/ 776306 h 1015371"/>
              <a:gd name="connsiteX10" fmla="*/ 1148622 w 2157126"/>
              <a:gd name="connsiteY10" fmla="*/ 776307 h 1015371"/>
              <a:gd name="connsiteX11" fmla="*/ 1364646 w 2157126"/>
              <a:gd name="connsiteY11" fmla="*/ 776306 h 1015371"/>
              <a:gd name="connsiteX12" fmla="*/ 1580670 w 2157126"/>
              <a:gd name="connsiteY12" fmla="*/ 488274 h 1015371"/>
              <a:gd name="connsiteX13" fmla="*/ 1420128 w 2157126"/>
              <a:gd name="connsiteY13" fmla="*/ 19432 h 1015371"/>
              <a:gd name="connsiteX0" fmla="*/ 0 w 2157126"/>
              <a:gd name="connsiteY0" fmla="*/ 473348 h 1015371"/>
              <a:gd name="connsiteX1" fmla="*/ 541719 w 2157126"/>
              <a:gd name="connsiteY1" fmla="*/ 549738 h 1015371"/>
              <a:gd name="connsiteX2" fmla="*/ 777285 w 2157126"/>
              <a:gd name="connsiteY2" fmla="*/ 864096 h 1015371"/>
              <a:gd name="connsiteX3" fmla="*/ 1131376 w 2157126"/>
              <a:gd name="connsiteY3" fmla="*/ 477246 h 1015371"/>
              <a:gd name="connsiteX4" fmla="*/ 1065317 w 2157126"/>
              <a:gd name="connsiteY4" fmla="*/ 360040 h 1015371"/>
              <a:gd name="connsiteX5" fmla="*/ 1425357 w 2157126"/>
              <a:gd name="connsiteY5" fmla="*/ 72008 h 1015371"/>
              <a:gd name="connsiteX6" fmla="*/ 2145437 w 2157126"/>
              <a:gd name="connsiteY6" fmla="*/ 0 h 1015371"/>
              <a:gd name="connsiteX7" fmla="*/ 1249588 w 2157126"/>
              <a:gd name="connsiteY7" fmla="*/ 477246 h 1015371"/>
              <a:gd name="connsiteX8" fmla="*/ 1724686 w 2157126"/>
              <a:gd name="connsiteY8" fmla="*/ 776306 h 1015371"/>
              <a:gd name="connsiteX9" fmla="*/ 1148622 w 2157126"/>
              <a:gd name="connsiteY9" fmla="*/ 776307 h 1015371"/>
              <a:gd name="connsiteX10" fmla="*/ 1364646 w 2157126"/>
              <a:gd name="connsiteY10" fmla="*/ 776306 h 1015371"/>
              <a:gd name="connsiteX11" fmla="*/ 1580670 w 2157126"/>
              <a:gd name="connsiteY11" fmla="*/ 488274 h 1015371"/>
              <a:gd name="connsiteX12" fmla="*/ 1420128 w 2157126"/>
              <a:gd name="connsiteY12" fmla="*/ 19432 h 1015371"/>
              <a:gd name="connsiteX0" fmla="*/ 0 w 2157126"/>
              <a:gd name="connsiteY0" fmla="*/ 473348 h 1015371"/>
              <a:gd name="connsiteX1" fmla="*/ 576644 w 2157126"/>
              <a:gd name="connsiteY1" fmla="*/ 854538 h 1015371"/>
              <a:gd name="connsiteX2" fmla="*/ 777285 w 2157126"/>
              <a:gd name="connsiteY2" fmla="*/ 864096 h 1015371"/>
              <a:gd name="connsiteX3" fmla="*/ 1131376 w 2157126"/>
              <a:gd name="connsiteY3" fmla="*/ 477246 h 1015371"/>
              <a:gd name="connsiteX4" fmla="*/ 1065317 w 2157126"/>
              <a:gd name="connsiteY4" fmla="*/ 360040 h 1015371"/>
              <a:gd name="connsiteX5" fmla="*/ 1425357 w 2157126"/>
              <a:gd name="connsiteY5" fmla="*/ 72008 h 1015371"/>
              <a:gd name="connsiteX6" fmla="*/ 2145437 w 2157126"/>
              <a:gd name="connsiteY6" fmla="*/ 0 h 1015371"/>
              <a:gd name="connsiteX7" fmla="*/ 1249588 w 2157126"/>
              <a:gd name="connsiteY7" fmla="*/ 477246 h 1015371"/>
              <a:gd name="connsiteX8" fmla="*/ 1724686 w 2157126"/>
              <a:gd name="connsiteY8" fmla="*/ 776306 h 1015371"/>
              <a:gd name="connsiteX9" fmla="*/ 1148622 w 2157126"/>
              <a:gd name="connsiteY9" fmla="*/ 776307 h 1015371"/>
              <a:gd name="connsiteX10" fmla="*/ 1364646 w 2157126"/>
              <a:gd name="connsiteY10" fmla="*/ 776306 h 1015371"/>
              <a:gd name="connsiteX11" fmla="*/ 1580670 w 2157126"/>
              <a:gd name="connsiteY11" fmla="*/ 488274 h 1015371"/>
              <a:gd name="connsiteX12" fmla="*/ 1420128 w 2157126"/>
              <a:gd name="connsiteY12" fmla="*/ 19432 h 1015371"/>
              <a:gd name="connsiteX0" fmla="*/ 0 w 2157126"/>
              <a:gd name="connsiteY0" fmla="*/ 473348 h 1015371"/>
              <a:gd name="connsiteX1" fmla="*/ 576644 w 2157126"/>
              <a:gd name="connsiteY1" fmla="*/ 854538 h 1015371"/>
              <a:gd name="connsiteX2" fmla="*/ 593135 w 2157126"/>
              <a:gd name="connsiteY2" fmla="*/ 460871 h 1015371"/>
              <a:gd name="connsiteX3" fmla="*/ 1131376 w 2157126"/>
              <a:gd name="connsiteY3" fmla="*/ 477246 h 1015371"/>
              <a:gd name="connsiteX4" fmla="*/ 1065317 w 2157126"/>
              <a:gd name="connsiteY4" fmla="*/ 360040 h 1015371"/>
              <a:gd name="connsiteX5" fmla="*/ 1425357 w 2157126"/>
              <a:gd name="connsiteY5" fmla="*/ 72008 h 1015371"/>
              <a:gd name="connsiteX6" fmla="*/ 2145437 w 2157126"/>
              <a:gd name="connsiteY6" fmla="*/ 0 h 1015371"/>
              <a:gd name="connsiteX7" fmla="*/ 1249588 w 2157126"/>
              <a:gd name="connsiteY7" fmla="*/ 477246 h 1015371"/>
              <a:gd name="connsiteX8" fmla="*/ 1724686 w 2157126"/>
              <a:gd name="connsiteY8" fmla="*/ 776306 h 1015371"/>
              <a:gd name="connsiteX9" fmla="*/ 1148622 w 2157126"/>
              <a:gd name="connsiteY9" fmla="*/ 776307 h 1015371"/>
              <a:gd name="connsiteX10" fmla="*/ 1364646 w 2157126"/>
              <a:gd name="connsiteY10" fmla="*/ 776306 h 1015371"/>
              <a:gd name="connsiteX11" fmla="*/ 1580670 w 2157126"/>
              <a:gd name="connsiteY11" fmla="*/ 488274 h 1015371"/>
              <a:gd name="connsiteX12" fmla="*/ 1420128 w 2157126"/>
              <a:gd name="connsiteY12" fmla="*/ 19432 h 1015371"/>
              <a:gd name="connsiteX0" fmla="*/ 0 w 2157126"/>
              <a:gd name="connsiteY0" fmla="*/ 473348 h 1015371"/>
              <a:gd name="connsiteX1" fmla="*/ 576644 w 2157126"/>
              <a:gd name="connsiteY1" fmla="*/ 854538 h 1015371"/>
              <a:gd name="connsiteX2" fmla="*/ 593135 w 2157126"/>
              <a:gd name="connsiteY2" fmla="*/ 460871 h 1015371"/>
              <a:gd name="connsiteX3" fmla="*/ 867851 w 2157126"/>
              <a:gd name="connsiteY3" fmla="*/ 289921 h 1015371"/>
              <a:gd name="connsiteX4" fmla="*/ 1065317 w 2157126"/>
              <a:gd name="connsiteY4" fmla="*/ 360040 h 1015371"/>
              <a:gd name="connsiteX5" fmla="*/ 1425357 w 2157126"/>
              <a:gd name="connsiteY5" fmla="*/ 72008 h 1015371"/>
              <a:gd name="connsiteX6" fmla="*/ 2145437 w 2157126"/>
              <a:gd name="connsiteY6" fmla="*/ 0 h 1015371"/>
              <a:gd name="connsiteX7" fmla="*/ 1249588 w 2157126"/>
              <a:gd name="connsiteY7" fmla="*/ 477246 h 1015371"/>
              <a:gd name="connsiteX8" fmla="*/ 1724686 w 2157126"/>
              <a:gd name="connsiteY8" fmla="*/ 776306 h 1015371"/>
              <a:gd name="connsiteX9" fmla="*/ 1148622 w 2157126"/>
              <a:gd name="connsiteY9" fmla="*/ 776307 h 1015371"/>
              <a:gd name="connsiteX10" fmla="*/ 1364646 w 2157126"/>
              <a:gd name="connsiteY10" fmla="*/ 776306 h 1015371"/>
              <a:gd name="connsiteX11" fmla="*/ 1580670 w 2157126"/>
              <a:gd name="connsiteY11" fmla="*/ 488274 h 1015371"/>
              <a:gd name="connsiteX12" fmla="*/ 1420128 w 2157126"/>
              <a:gd name="connsiteY12" fmla="*/ 19432 h 1015371"/>
              <a:gd name="connsiteX0" fmla="*/ 0 w 2157126"/>
              <a:gd name="connsiteY0" fmla="*/ 473348 h 1015371"/>
              <a:gd name="connsiteX1" fmla="*/ 576644 w 2157126"/>
              <a:gd name="connsiteY1" fmla="*/ 854538 h 1015371"/>
              <a:gd name="connsiteX2" fmla="*/ 593135 w 2157126"/>
              <a:gd name="connsiteY2" fmla="*/ 460871 h 1015371"/>
              <a:gd name="connsiteX3" fmla="*/ 867851 w 2157126"/>
              <a:gd name="connsiteY3" fmla="*/ 289921 h 1015371"/>
              <a:gd name="connsiteX4" fmla="*/ 995467 w 2157126"/>
              <a:gd name="connsiteY4" fmla="*/ 290190 h 1015371"/>
              <a:gd name="connsiteX5" fmla="*/ 1425357 w 2157126"/>
              <a:gd name="connsiteY5" fmla="*/ 72008 h 1015371"/>
              <a:gd name="connsiteX6" fmla="*/ 2145437 w 2157126"/>
              <a:gd name="connsiteY6" fmla="*/ 0 h 1015371"/>
              <a:gd name="connsiteX7" fmla="*/ 1249588 w 2157126"/>
              <a:gd name="connsiteY7" fmla="*/ 477246 h 1015371"/>
              <a:gd name="connsiteX8" fmla="*/ 1724686 w 2157126"/>
              <a:gd name="connsiteY8" fmla="*/ 776306 h 1015371"/>
              <a:gd name="connsiteX9" fmla="*/ 1148622 w 2157126"/>
              <a:gd name="connsiteY9" fmla="*/ 776307 h 1015371"/>
              <a:gd name="connsiteX10" fmla="*/ 1364646 w 2157126"/>
              <a:gd name="connsiteY10" fmla="*/ 776306 h 1015371"/>
              <a:gd name="connsiteX11" fmla="*/ 1580670 w 2157126"/>
              <a:gd name="connsiteY11" fmla="*/ 488274 h 1015371"/>
              <a:gd name="connsiteX12" fmla="*/ 1420128 w 2157126"/>
              <a:gd name="connsiteY12" fmla="*/ 19432 h 1015371"/>
              <a:gd name="connsiteX0" fmla="*/ 0 w 2157126"/>
              <a:gd name="connsiteY0" fmla="*/ 754970 h 1296993"/>
              <a:gd name="connsiteX1" fmla="*/ 576644 w 2157126"/>
              <a:gd name="connsiteY1" fmla="*/ 1136160 h 1296993"/>
              <a:gd name="connsiteX2" fmla="*/ 593135 w 2157126"/>
              <a:gd name="connsiteY2" fmla="*/ 742493 h 1296993"/>
              <a:gd name="connsiteX3" fmla="*/ 867851 w 2157126"/>
              <a:gd name="connsiteY3" fmla="*/ 571543 h 1296993"/>
              <a:gd name="connsiteX4" fmla="*/ 995467 w 2157126"/>
              <a:gd name="connsiteY4" fmla="*/ 571812 h 1296993"/>
              <a:gd name="connsiteX5" fmla="*/ 1079282 w 2157126"/>
              <a:gd name="connsiteY5" fmla="*/ 1205 h 1296993"/>
              <a:gd name="connsiteX6" fmla="*/ 2145437 w 2157126"/>
              <a:gd name="connsiteY6" fmla="*/ 281622 h 1296993"/>
              <a:gd name="connsiteX7" fmla="*/ 1249588 w 2157126"/>
              <a:gd name="connsiteY7" fmla="*/ 758868 h 1296993"/>
              <a:gd name="connsiteX8" fmla="*/ 1724686 w 2157126"/>
              <a:gd name="connsiteY8" fmla="*/ 1057928 h 1296993"/>
              <a:gd name="connsiteX9" fmla="*/ 1148622 w 2157126"/>
              <a:gd name="connsiteY9" fmla="*/ 1057929 h 1296993"/>
              <a:gd name="connsiteX10" fmla="*/ 1364646 w 2157126"/>
              <a:gd name="connsiteY10" fmla="*/ 1057928 h 1296993"/>
              <a:gd name="connsiteX11" fmla="*/ 1580670 w 2157126"/>
              <a:gd name="connsiteY11" fmla="*/ 769896 h 1296993"/>
              <a:gd name="connsiteX12" fmla="*/ 1420128 w 2157126"/>
              <a:gd name="connsiteY12" fmla="*/ 301054 h 1296993"/>
              <a:gd name="connsiteX0" fmla="*/ 0 w 1766601"/>
              <a:gd name="connsiteY0" fmla="*/ 797198 h 1339221"/>
              <a:gd name="connsiteX1" fmla="*/ 576644 w 1766601"/>
              <a:gd name="connsiteY1" fmla="*/ 1178388 h 1339221"/>
              <a:gd name="connsiteX2" fmla="*/ 593135 w 1766601"/>
              <a:gd name="connsiteY2" fmla="*/ 784721 h 1339221"/>
              <a:gd name="connsiteX3" fmla="*/ 867851 w 1766601"/>
              <a:gd name="connsiteY3" fmla="*/ 613771 h 1339221"/>
              <a:gd name="connsiteX4" fmla="*/ 995467 w 1766601"/>
              <a:gd name="connsiteY4" fmla="*/ 614040 h 1339221"/>
              <a:gd name="connsiteX5" fmla="*/ 1079282 w 1766601"/>
              <a:gd name="connsiteY5" fmla="*/ 43433 h 1339221"/>
              <a:gd name="connsiteX6" fmla="*/ 1754912 w 1766601"/>
              <a:gd name="connsiteY6" fmla="*/ 0 h 1339221"/>
              <a:gd name="connsiteX7" fmla="*/ 1249588 w 1766601"/>
              <a:gd name="connsiteY7" fmla="*/ 801096 h 1339221"/>
              <a:gd name="connsiteX8" fmla="*/ 1724686 w 1766601"/>
              <a:gd name="connsiteY8" fmla="*/ 1100156 h 1339221"/>
              <a:gd name="connsiteX9" fmla="*/ 1148622 w 1766601"/>
              <a:gd name="connsiteY9" fmla="*/ 1100157 h 1339221"/>
              <a:gd name="connsiteX10" fmla="*/ 1364646 w 1766601"/>
              <a:gd name="connsiteY10" fmla="*/ 1100156 h 1339221"/>
              <a:gd name="connsiteX11" fmla="*/ 1580670 w 1766601"/>
              <a:gd name="connsiteY11" fmla="*/ 812124 h 1339221"/>
              <a:gd name="connsiteX12" fmla="*/ 1420128 w 1766601"/>
              <a:gd name="connsiteY12" fmla="*/ 343282 h 1339221"/>
              <a:gd name="connsiteX0" fmla="*/ 0 w 1766601"/>
              <a:gd name="connsiteY0" fmla="*/ 1081189 h 1623212"/>
              <a:gd name="connsiteX1" fmla="*/ 576644 w 1766601"/>
              <a:gd name="connsiteY1" fmla="*/ 1462379 h 1623212"/>
              <a:gd name="connsiteX2" fmla="*/ 593135 w 1766601"/>
              <a:gd name="connsiteY2" fmla="*/ 1068712 h 1623212"/>
              <a:gd name="connsiteX3" fmla="*/ 867851 w 1766601"/>
              <a:gd name="connsiteY3" fmla="*/ 897762 h 1623212"/>
              <a:gd name="connsiteX4" fmla="*/ 995467 w 1766601"/>
              <a:gd name="connsiteY4" fmla="*/ 898031 h 1623212"/>
              <a:gd name="connsiteX5" fmla="*/ 1079282 w 1766601"/>
              <a:gd name="connsiteY5" fmla="*/ 327424 h 1623212"/>
              <a:gd name="connsiteX6" fmla="*/ 1754912 w 1766601"/>
              <a:gd name="connsiteY6" fmla="*/ 283991 h 1623212"/>
              <a:gd name="connsiteX7" fmla="*/ 1659163 w 1766601"/>
              <a:gd name="connsiteY7" fmla="*/ 2412 h 1623212"/>
              <a:gd name="connsiteX8" fmla="*/ 1724686 w 1766601"/>
              <a:gd name="connsiteY8" fmla="*/ 1384147 h 1623212"/>
              <a:gd name="connsiteX9" fmla="*/ 1148622 w 1766601"/>
              <a:gd name="connsiteY9" fmla="*/ 1384148 h 1623212"/>
              <a:gd name="connsiteX10" fmla="*/ 1364646 w 1766601"/>
              <a:gd name="connsiteY10" fmla="*/ 1384147 h 1623212"/>
              <a:gd name="connsiteX11" fmla="*/ 1580670 w 1766601"/>
              <a:gd name="connsiteY11" fmla="*/ 1096115 h 1623212"/>
              <a:gd name="connsiteX12" fmla="*/ 1420128 w 1766601"/>
              <a:gd name="connsiteY12" fmla="*/ 627273 h 1623212"/>
              <a:gd name="connsiteX0" fmla="*/ 0 w 1766601"/>
              <a:gd name="connsiteY0" fmla="*/ 1511003 h 2053026"/>
              <a:gd name="connsiteX1" fmla="*/ 576644 w 1766601"/>
              <a:gd name="connsiteY1" fmla="*/ 1892193 h 2053026"/>
              <a:gd name="connsiteX2" fmla="*/ 593135 w 1766601"/>
              <a:gd name="connsiteY2" fmla="*/ 1498526 h 2053026"/>
              <a:gd name="connsiteX3" fmla="*/ 867851 w 1766601"/>
              <a:gd name="connsiteY3" fmla="*/ 1327576 h 2053026"/>
              <a:gd name="connsiteX4" fmla="*/ 995467 w 1766601"/>
              <a:gd name="connsiteY4" fmla="*/ 1327845 h 2053026"/>
              <a:gd name="connsiteX5" fmla="*/ 1079282 w 1766601"/>
              <a:gd name="connsiteY5" fmla="*/ 757238 h 2053026"/>
              <a:gd name="connsiteX6" fmla="*/ 1754912 w 1766601"/>
              <a:gd name="connsiteY6" fmla="*/ 713805 h 2053026"/>
              <a:gd name="connsiteX7" fmla="*/ 1659163 w 1766601"/>
              <a:gd name="connsiteY7" fmla="*/ 432226 h 2053026"/>
              <a:gd name="connsiteX8" fmla="*/ 1438936 w 1766601"/>
              <a:gd name="connsiteY8" fmla="*/ 1036 h 2053026"/>
              <a:gd name="connsiteX9" fmla="*/ 1148622 w 1766601"/>
              <a:gd name="connsiteY9" fmla="*/ 1813962 h 2053026"/>
              <a:gd name="connsiteX10" fmla="*/ 1364646 w 1766601"/>
              <a:gd name="connsiteY10" fmla="*/ 1813961 h 2053026"/>
              <a:gd name="connsiteX11" fmla="*/ 1580670 w 1766601"/>
              <a:gd name="connsiteY11" fmla="*/ 1525929 h 2053026"/>
              <a:gd name="connsiteX12" fmla="*/ 1420128 w 1766601"/>
              <a:gd name="connsiteY12" fmla="*/ 1057087 h 2053026"/>
              <a:gd name="connsiteX0" fmla="*/ 0 w 1961075"/>
              <a:gd name="connsiteY0" fmla="*/ 1697291 h 2084257"/>
              <a:gd name="connsiteX1" fmla="*/ 576644 w 1961075"/>
              <a:gd name="connsiteY1" fmla="*/ 2078481 h 2084257"/>
              <a:gd name="connsiteX2" fmla="*/ 593135 w 1961075"/>
              <a:gd name="connsiteY2" fmla="*/ 1684814 h 2084257"/>
              <a:gd name="connsiteX3" fmla="*/ 867851 w 1961075"/>
              <a:gd name="connsiteY3" fmla="*/ 1513864 h 2084257"/>
              <a:gd name="connsiteX4" fmla="*/ 995467 w 1961075"/>
              <a:gd name="connsiteY4" fmla="*/ 1514133 h 2084257"/>
              <a:gd name="connsiteX5" fmla="*/ 1079282 w 1961075"/>
              <a:gd name="connsiteY5" fmla="*/ 943526 h 2084257"/>
              <a:gd name="connsiteX6" fmla="*/ 1754912 w 1961075"/>
              <a:gd name="connsiteY6" fmla="*/ 900093 h 2084257"/>
              <a:gd name="connsiteX7" fmla="*/ 1659163 w 1961075"/>
              <a:gd name="connsiteY7" fmla="*/ 618514 h 2084257"/>
              <a:gd name="connsiteX8" fmla="*/ 1438936 w 1961075"/>
              <a:gd name="connsiteY8" fmla="*/ 187324 h 2084257"/>
              <a:gd name="connsiteX9" fmla="*/ 1513747 w 1961075"/>
              <a:gd name="connsiteY9" fmla="*/ 0 h 2084257"/>
              <a:gd name="connsiteX10" fmla="*/ 1364646 w 1961075"/>
              <a:gd name="connsiteY10" fmla="*/ 2000249 h 2084257"/>
              <a:gd name="connsiteX11" fmla="*/ 1580670 w 1961075"/>
              <a:gd name="connsiteY11" fmla="*/ 1712217 h 2084257"/>
              <a:gd name="connsiteX12" fmla="*/ 1420128 w 1961075"/>
              <a:gd name="connsiteY12" fmla="*/ 1243375 h 2084257"/>
              <a:gd name="connsiteX0" fmla="*/ 0 w 1766601"/>
              <a:gd name="connsiteY0" fmla="*/ 1511003 h 1897969"/>
              <a:gd name="connsiteX1" fmla="*/ 576644 w 1766601"/>
              <a:gd name="connsiteY1" fmla="*/ 1892193 h 1897969"/>
              <a:gd name="connsiteX2" fmla="*/ 593135 w 1766601"/>
              <a:gd name="connsiteY2" fmla="*/ 1498526 h 1897969"/>
              <a:gd name="connsiteX3" fmla="*/ 867851 w 1766601"/>
              <a:gd name="connsiteY3" fmla="*/ 1327576 h 1897969"/>
              <a:gd name="connsiteX4" fmla="*/ 995467 w 1766601"/>
              <a:gd name="connsiteY4" fmla="*/ 1327845 h 1897969"/>
              <a:gd name="connsiteX5" fmla="*/ 1079282 w 1766601"/>
              <a:gd name="connsiteY5" fmla="*/ 757238 h 1897969"/>
              <a:gd name="connsiteX6" fmla="*/ 1754912 w 1766601"/>
              <a:gd name="connsiteY6" fmla="*/ 713805 h 1897969"/>
              <a:gd name="connsiteX7" fmla="*/ 1659163 w 1766601"/>
              <a:gd name="connsiteY7" fmla="*/ 432226 h 1897969"/>
              <a:gd name="connsiteX8" fmla="*/ 1438936 w 1766601"/>
              <a:gd name="connsiteY8" fmla="*/ 1036 h 1897969"/>
              <a:gd name="connsiteX9" fmla="*/ 1364646 w 1766601"/>
              <a:gd name="connsiteY9" fmla="*/ 1813961 h 1897969"/>
              <a:gd name="connsiteX10" fmla="*/ 1580670 w 1766601"/>
              <a:gd name="connsiteY10" fmla="*/ 1525929 h 1897969"/>
              <a:gd name="connsiteX11" fmla="*/ 1420128 w 1766601"/>
              <a:gd name="connsiteY11" fmla="*/ 1057087 h 1897969"/>
              <a:gd name="connsiteX0" fmla="*/ 0 w 1766601"/>
              <a:gd name="connsiteY0" fmla="*/ 2214966 h 2601932"/>
              <a:gd name="connsiteX1" fmla="*/ 576644 w 1766601"/>
              <a:gd name="connsiteY1" fmla="*/ 2596156 h 2601932"/>
              <a:gd name="connsiteX2" fmla="*/ 593135 w 1766601"/>
              <a:gd name="connsiteY2" fmla="*/ 2202489 h 2601932"/>
              <a:gd name="connsiteX3" fmla="*/ 867851 w 1766601"/>
              <a:gd name="connsiteY3" fmla="*/ 2031539 h 2601932"/>
              <a:gd name="connsiteX4" fmla="*/ 995467 w 1766601"/>
              <a:gd name="connsiteY4" fmla="*/ 2031808 h 2601932"/>
              <a:gd name="connsiteX5" fmla="*/ 1079282 w 1766601"/>
              <a:gd name="connsiteY5" fmla="*/ 1461201 h 2601932"/>
              <a:gd name="connsiteX6" fmla="*/ 1754912 w 1766601"/>
              <a:gd name="connsiteY6" fmla="*/ 1417768 h 2601932"/>
              <a:gd name="connsiteX7" fmla="*/ 1659163 w 1766601"/>
              <a:gd name="connsiteY7" fmla="*/ 1136189 h 2601932"/>
              <a:gd name="connsiteX8" fmla="*/ 1438936 w 1766601"/>
              <a:gd name="connsiteY8" fmla="*/ 704999 h 2601932"/>
              <a:gd name="connsiteX9" fmla="*/ 1590071 w 1766601"/>
              <a:gd name="connsiteY9" fmla="*/ 254149 h 2601932"/>
              <a:gd name="connsiteX10" fmla="*/ 1580670 w 1766601"/>
              <a:gd name="connsiteY10" fmla="*/ 2229892 h 2601932"/>
              <a:gd name="connsiteX11" fmla="*/ 1420128 w 1766601"/>
              <a:gd name="connsiteY11" fmla="*/ 1761050 h 2601932"/>
              <a:gd name="connsiteX0" fmla="*/ 0 w 1904753"/>
              <a:gd name="connsiteY0" fmla="*/ 2214966 h 2601932"/>
              <a:gd name="connsiteX1" fmla="*/ 576644 w 1904753"/>
              <a:gd name="connsiteY1" fmla="*/ 2596156 h 2601932"/>
              <a:gd name="connsiteX2" fmla="*/ 593135 w 1904753"/>
              <a:gd name="connsiteY2" fmla="*/ 2202489 h 2601932"/>
              <a:gd name="connsiteX3" fmla="*/ 867851 w 1904753"/>
              <a:gd name="connsiteY3" fmla="*/ 2031539 h 2601932"/>
              <a:gd name="connsiteX4" fmla="*/ 995467 w 1904753"/>
              <a:gd name="connsiteY4" fmla="*/ 2031808 h 2601932"/>
              <a:gd name="connsiteX5" fmla="*/ 1079282 w 1904753"/>
              <a:gd name="connsiteY5" fmla="*/ 1461201 h 2601932"/>
              <a:gd name="connsiteX6" fmla="*/ 1754912 w 1904753"/>
              <a:gd name="connsiteY6" fmla="*/ 1417768 h 2601932"/>
              <a:gd name="connsiteX7" fmla="*/ 1659163 w 1904753"/>
              <a:gd name="connsiteY7" fmla="*/ 1136189 h 2601932"/>
              <a:gd name="connsiteX8" fmla="*/ 1438936 w 1904753"/>
              <a:gd name="connsiteY8" fmla="*/ 704999 h 2601932"/>
              <a:gd name="connsiteX9" fmla="*/ 1590071 w 1904753"/>
              <a:gd name="connsiteY9" fmla="*/ 254149 h 2601932"/>
              <a:gd name="connsiteX10" fmla="*/ 1904753 w 1904753"/>
              <a:gd name="connsiteY10" fmla="*/ 397470 h 2601932"/>
              <a:gd name="connsiteX11" fmla="*/ 1420128 w 1904753"/>
              <a:gd name="connsiteY11" fmla="*/ 1761050 h 2601932"/>
              <a:gd name="connsiteX0" fmla="*/ 0 w 2264793"/>
              <a:gd name="connsiteY0" fmla="*/ 2214966 h 2601932"/>
              <a:gd name="connsiteX1" fmla="*/ 576644 w 2264793"/>
              <a:gd name="connsiteY1" fmla="*/ 2596156 h 2601932"/>
              <a:gd name="connsiteX2" fmla="*/ 593135 w 2264793"/>
              <a:gd name="connsiteY2" fmla="*/ 2202489 h 2601932"/>
              <a:gd name="connsiteX3" fmla="*/ 867851 w 2264793"/>
              <a:gd name="connsiteY3" fmla="*/ 2031539 h 2601932"/>
              <a:gd name="connsiteX4" fmla="*/ 995467 w 2264793"/>
              <a:gd name="connsiteY4" fmla="*/ 2031808 h 2601932"/>
              <a:gd name="connsiteX5" fmla="*/ 1079282 w 2264793"/>
              <a:gd name="connsiteY5" fmla="*/ 1461201 h 2601932"/>
              <a:gd name="connsiteX6" fmla="*/ 1754912 w 2264793"/>
              <a:gd name="connsiteY6" fmla="*/ 1417768 h 2601932"/>
              <a:gd name="connsiteX7" fmla="*/ 1659163 w 2264793"/>
              <a:gd name="connsiteY7" fmla="*/ 1136189 h 2601932"/>
              <a:gd name="connsiteX8" fmla="*/ 1438936 w 2264793"/>
              <a:gd name="connsiteY8" fmla="*/ 704999 h 2601932"/>
              <a:gd name="connsiteX9" fmla="*/ 1590071 w 2264793"/>
              <a:gd name="connsiteY9" fmla="*/ 254149 h 2601932"/>
              <a:gd name="connsiteX10" fmla="*/ 1904753 w 2264793"/>
              <a:gd name="connsiteY10" fmla="*/ 397470 h 2601932"/>
              <a:gd name="connsiteX11" fmla="*/ 2264793 w 2264793"/>
              <a:gd name="connsiteY11" fmla="*/ 325462 h 2601932"/>
              <a:gd name="connsiteX0" fmla="*/ 0 w 2264793"/>
              <a:gd name="connsiteY0" fmla="*/ 2214966 h 2601932"/>
              <a:gd name="connsiteX1" fmla="*/ 576644 w 2264793"/>
              <a:gd name="connsiteY1" fmla="*/ 2596156 h 2601932"/>
              <a:gd name="connsiteX2" fmla="*/ 593135 w 2264793"/>
              <a:gd name="connsiteY2" fmla="*/ 2202489 h 2601932"/>
              <a:gd name="connsiteX3" fmla="*/ 867851 w 2264793"/>
              <a:gd name="connsiteY3" fmla="*/ 2031539 h 2601932"/>
              <a:gd name="connsiteX4" fmla="*/ 995467 w 2264793"/>
              <a:gd name="connsiteY4" fmla="*/ 2031808 h 2601932"/>
              <a:gd name="connsiteX5" fmla="*/ 1079282 w 2264793"/>
              <a:gd name="connsiteY5" fmla="*/ 1461201 h 2601932"/>
              <a:gd name="connsiteX6" fmla="*/ 1754912 w 2264793"/>
              <a:gd name="connsiteY6" fmla="*/ 1417768 h 2601932"/>
              <a:gd name="connsiteX7" fmla="*/ 1659163 w 2264793"/>
              <a:gd name="connsiteY7" fmla="*/ 1136189 h 2601932"/>
              <a:gd name="connsiteX8" fmla="*/ 1438936 w 2264793"/>
              <a:gd name="connsiteY8" fmla="*/ 704999 h 2601932"/>
              <a:gd name="connsiteX9" fmla="*/ 1590071 w 2264793"/>
              <a:gd name="connsiteY9" fmla="*/ 254149 h 2601932"/>
              <a:gd name="connsiteX10" fmla="*/ 2264793 w 2264793"/>
              <a:gd name="connsiteY10" fmla="*/ 325462 h 2601932"/>
              <a:gd name="connsiteX0" fmla="*/ 0 w 2264793"/>
              <a:gd name="connsiteY0" fmla="*/ 1889504 h 2276470"/>
              <a:gd name="connsiteX1" fmla="*/ 576644 w 2264793"/>
              <a:gd name="connsiteY1" fmla="*/ 2270694 h 2276470"/>
              <a:gd name="connsiteX2" fmla="*/ 593135 w 2264793"/>
              <a:gd name="connsiteY2" fmla="*/ 1877027 h 2276470"/>
              <a:gd name="connsiteX3" fmla="*/ 867851 w 2264793"/>
              <a:gd name="connsiteY3" fmla="*/ 1706077 h 2276470"/>
              <a:gd name="connsiteX4" fmla="*/ 995467 w 2264793"/>
              <a:gd name="connsiteY4" fmla="*/ 1706346 h 2276470"/>
              <a:gd name="connsiteX5" fmla="*/ 1079282 w 2264793"/>
              <a:gd name="connsiteY5" fmla="*/ 1135739 h 2276470"/>
              <a:gd name="connsiteX6" fmla="*/ 1754912 w 2264793"/>
              <a:gd name="connsiteY6" fmla="*/ 1092306 h 2276470"/>
              <a:gd name="connsiteX7" fmla="*/ 1659163 w 2264793"/>
              <a:gd name="connsiteY7" fmla="*/ 810727 h 2276470"/>
              <a:gd name="connsiteX8" fmla="*/ 1438936 w 2264793"/>
              <a:gd name="connsiteY8" fmla="*/ 379537 h 2276470"/>
              <a:gd name="connsiteX9" fmla="*/ 2264793 w 2264793"/>
              <a:gd name="connsiteY9" fmla="*/ 0 h 2276470"/>
              <a:gd name="connsiteX0" fmla="*/ 0 w 1766601"/>
              <a:gd name="connsiteY0" fmla="*/ 2394329 h 2781295"/>
              <a:gd name="connsiteX1" fmla="*/ 576644 w 1766601"/>
              <a:gd name="connsiteY1" fmla="*/ 2775519 h 2781295"/>
              <a:gd name="connsiteX2" fmla="*/ 593135 w 1766601"/>
              <a:gd name="connsiteY2" fmla="*/ 2381852 h 2781295"/>
              <a:gd name="connsiteX3" fmla="*/ 867851 w 1766601"/>
              <a:gd name="connsiteY3" fmla="*/ 2210902 h 2781295"/>
              <a:gd name="connsiteX4" fmla="*/ 995467 w 1766601"/>
              <a:gd name="connsiteY4" fmla="*/ 2211171 h 2781295"/>
              <a:gd name="connsiteX5" fmla="*/ 1079282 w 1766601"/>
              <a:gd name="connsiteY5" fmla="*/ 1640564 h 2781295"/>
              <a:gd name="connsiteX6" fmla="*/ 1754912 w 1766601"/>
              <a:gd name="connsiteY6" fmla="*/ 1597131 h 2781295"/>
              <a:gd name="connsiteX7" fmla="*/ 1659163 w 1766601"/>
              <a:gd name="connsiteY7" fmla="*/ 1315552 h 2781295"/>
              <a:gd name="connsiteX8" fmla="*/ 1438936 w 1766601"/>
              <a:gd name="connsiteY8" fmla="*/ 884362 h 2781295"/>
              <a:gd name="connsiteX9" fmla="*/ 1750443 w 1766601"/>
              <a:gd name="connsiteY9" fmla="*/ 0 h 2781295"/>
              <a:gd name="connsiteX0" fmla="*/ 0 w 1802720"/>
              <a:gd name="connsiteY0" fmla="*/ 2541363 h 2928329"/>
              <a:gd name="connsiteX1" fmla="*/ 576644 w 1802720"/>
              <a:gd name="connsiteY1" fmla="*/ 2922553 h 2928329"/>
              <a:gd name="connsiteX2" fmla="*/ 593135 w 1802720"/>
              <a:gd name="connsiteY2" fmla="*/ 2528886 h 2928329"/>
              <a:gd name="connsiteX3" fmla="*/ 867851 w 1802720"/>
              <a:gd name="connsiteY3" fmla="*/ 2357936 h 2928329"/>
              <a:gd name="connsiteX4" fmla="*/ 995467 w 1802720"/>
              <a:gd name="connsiteY4" fmla="*/ 2358205 h 2928329"/>
              <a:gd name="connsiteX5" fmla="*/ 1079282 w 1802720"/>
              <a:gd name="connsiteY5" fmla="*/ 1787598 h 2928329"/>
              <a:gd name="connsiteX6" fmla="*/ 1754912 w 1802720"/>
              <a:gd name="connsiteY6" fmla="*/ 1744165 h 2928329"/>
              <a:gd name="connsiteX7" fmla="*/ 1659163 w 1802720"/>
              <a:gd name="connsiteY7" fmla="*/ 1462586 h 2928329"/>
              <a:gd name="connsiteX8" fmla="*/ 1438936 w 1802720"/>
              <a:gd name="connsiteY8" fmla="*/ 1031396 h 2928329"/>
              <a:gd name="connsiteX9" fmla="*/ 1750443 w 1802720"/>
              <a:gd name="connsiteY9" fmla="*/ 147034 h 2928329"/>
              <a:gd name="connsiteX10" fmla="*/ 1752601 w 1802720"/>
              <a:gd name="connsiteY10" fmla="*/ 149193 h 2928329"/>
              <a:gd name="connsiteX0" fmla="*/ 0 w 2193144"/>
              <a:gd name="connsiteY0" fmla="*/ 2552475 h 2939441"/>
              <a:gd name="connsiteX1" fmla="*/ 576644 w 2193144"/>
              <a:gd name="connsiteY1" fmla="*/ 2933665 h 2939441"/>
              <a:gd name="connsiteX2" fmla="*/ 593135 w 2193144"/>
              <a:gd name="connsiteY2" fmla="*/ 2539998 h 2939441"/>
              <a:gd name="connsiteX3" fmla="*/ 867851 w 2193144"/>
              <a:gd name="connsiteY3" fmla="*/ 2369048 h 2939441"/>
              <a:gd name="connsiteX4" fmla="*/ 995467 w 2193144"/>
              <a:gd name="connsiteY4" fmla="*/ 2369317 h 2939441"/>
              <a:gd name="connsiteX5" fmla="*/ 1079282 w 2193144"/>
              <a:gd name="connsiteY5" fmla="*/ 1798710 h 2939441"/>
              <a:gd name="connsiteX6" fmla="*/ 1754912 w 2193144"/>
              <a:gd name="connsiteY6" fmla="*/ 1755277 h 2939441"/>
              <a:gd name="connsiteX7" fmla="*/ 1659163 w 2193144"/>
              <a:gd name="connsiteY7" fmla="*/ 1473698 h 2939441"/>
              <a:gd name="connsiteX8" fmla="*/ 1438936 w 2193144"/>
              <a:gd name="connsiteY8" fmla="*/ 1042508 h 2939441"/>
              <a:gd name="connsiteX9" fmla="*/ 1750443 w 2193144"/>
              <a:gd name="connsiteY9" fmla="*/ 158146 h 2939441"/>
              <a:gd name="connsiteX10" fmla="*/ 2192784 w 2193144"/>
              <a:gd name="connsiteY10" fmla="*/ 446948 h 2939441"/>
              <a:gd name="connsiteX11" fmla="*/ 1752601 w 2193144"/>
              <a:gd name="connsiteY11" fmla="*/ 160305 h 2939441"/>
              <a:gd name="connsiteX0" fmla="*/ 0 w 2265110"/>
              <a:gd name="connsiteY0" fmla="*/ 2552475 h 2939441"/>
              <a:gd name="connsiteX1" fmla="*/ 576644 w 2265110"/>
              <a:gd name="connsiteY1" fmla="*/ 2933665 h 2939441"/>
              <a:gd name="connsiteX2" fmla="*/ 593135 w 2265110"/>
              <a:gd name="connsiteY2" fmla="*/ 2539998 h 2939441"/>
              <a:gd name="connsiteX3" fmla="*/ 867851 w 2265110"/>
              <a:gd name="connsiteY3" fmla="*/ 2369048 h 2939441"/>
              <a:gd name="connsiteX4" fmla="*/ 995467 w 2265110"/>
              <a:gd name="connsiteY4" fmla="*/ 2369317 h 2939441"/>
              <a:gd name="connsiteX5" fmla="*/ 1079282 w 2265110"/>
              <a:gd name="connsiteY5" fmla="*/ 1798710 h 2939441"/>
              <a:gd name="connsiteX6" fmla="*/ 1754912 w 2265110"/>
              <a:gd name="connsiteY6" fmla="*/ 1755277 h 2939441"/>
              <a:gd name="connsiteX7" fmla="*/ 1659163 w 2265110"/>
              <a:gd name="connsiteY7" fmla="*/ 1473698 h 2939441"/>
              <a:gd name="connsiteX8" fmla="*/ 1438936 w 2265110"/>
              <a:gd name="connsiteY8" fmla="*/ 1042508 h 2939441"/>
              <a:gd name="connsiteX9" fmla="*/ 1750443 w 2265110"/>
              <a:gd name="connsiteY9" fmla="*/ 158146 h 2939441"/>
              <a:gd name="connsiteX10" fmla="*/ 2192784 w 2265110"/>
              <a:gd name="connsiteY10" fmla="*/ 446948 h 2939441"/>
              <a:gd name="connsiteX11" fmla="*/ 2184400 w 2265110"/>
              <a:gd name="connsiteY11" fmla="*/ 442880 h 2939441"/>
              <a:gd name="connsiteX12" fmla="*/ 1752601 w 2265110"/>
              <a:gd name="connsiteY12" fmla="*/ 160305 h 2939441"/>
              <a:gd name="connsiteX0" fmla="*/ 0 w 2481134"/>
              <a:gd name="connsiteY0" fmla="*/ 2552475 h 2939441"/>
              <a:gd name="connsiteX1" fmla="*/ 576644 w 2481134"/>
              <a:gd name="connsiteY1" fmla="*/ 2933665 h 2939441"/>
              <a:gd name="connsiteX2" fmla="*/ 593135 w 2481134"/>
              <a:gd name="connsiteY2" fmla="*/ 2539998 h 2939441"/>
              <a:gd name="connsiteX3" fmla="*/ 867851 w 2481134"/>
              <a:gd name="connsiteY3" fmla="*/ 2369048 h 2939441"/>
              <a:gd name="connsiteX4" fmla="*/ 995467 w 2481134"/>
              <a:gd name="connsiteY4" fmla="*/ 2369317 h 2939441"/>
              <a:gd name="connsiteX5" fmla="*/ 1079282 w 2481134"/>
              <a:gd name="connsiteY5" fmla="*/ 1798710 h 2939441"/>
              <a:gd name="connsiteX6" fmla="*/ 1754912 w 2481134"/>
              <a:gd name="connsiteY6" fmla="*/ 1755277 h 2939441"/>
              <a:gd name="connsiteX7" fmla="*/ 1659163 w 2481134"/>
              <a:gd name="connsiteY7" fmla="*/ 1473698 h 2939441"/>
              <a:gd name="connsiteX8" fmla="*/ 1438936 w 2481134"/>
              <a:gd name="connsiteY8" fmla="*/ 1042508 h 2939441"/>
              <a:gd name="connsiteX9" fmla="*/ 1750443 w 2481134"/>
              <a:gd name="connsiteY9" fmla="*/ 158146 h 2939441"/>
              <a:gd name="connsiteX10" fmla="*/ 2408808 w 2481134"/>
              <a:gd name="connsiteY10" fmla="*/ 302932 h 2939441"/>
              <a:gd name="connsiteX11" fmla="*/ 2184400 w 2481134"/>
              <a:gd name="connsiteY11" fmla="*/ 442880 h 2939441"/>
              <a:gd name="connsiteX12" fmla="*/ 1752601 w 2481134"/>
              <a:gd name="connsiteY12" fmla="*/ 160305 h 2939441"/>
              <a:gd name="connsiteX0" fmla="*/ 0 w 2482172"/>
              <a:gd name="connsiteY0" fmla="*/ 2552475 h 2939441"/>
              <a:gd name="connsiteX1" fmla="*/ 576644 w 2482172"/>
              <a:gd name="connsiteY1" fmla="*/ 2933665 h 2939441"/>
              <a:gd name="connsiteX2" fmla="*/ 593135 w 2482172"/>
              <a:gd name="connsiteY2" fmla="*/ 2539998 h 2939441"/>
              <a:gd name="connsiteX3" fmla="*/ 867851 w 2482172"/>
              <a:gd name="connsiteY3" fmla="*/ 2369048 h 2939441"/>
              <a:gd name="connsiteX4" fmla="*/ 995467 w 2482172"/>
              <a:gd name="connsiteY4" fmla="*/ 2369317 h 2939441"/>
              <a:gd name="connsiteX5" fmla="*/ 1079282 w 2482172"/>
              <a:gd name="connsiteY5" fmla="*/ 1798710 h 2939441"/>
              <a:gd name="connsiteX6" fmla="*/ 1754912 w 2482172"/>
              <a:gd name="connsiteY6" fmla="*/ 1755277 h 2939441"/>
              <a:gd name="connsiteX7" fmla="*/ 1659163 w 2482172"/>
              <a:gd name="connsiteY7" fmla="*/ 1473698 h 2939441"/>
              <a:gd name="connsiteX8" fmla="*/ 1438936 w 2482172"/>
              <a:gd name="connsiteY8" fmla="*/ 1042508 h 2939441"/>
              <a:gd name="connsiteX9" fmla="*/ 1750443 w 2482172"/>
              <a:gd name="connsiteY9" fmla="*/ 158146 h 2939441"/>
              <a:gd name="connsiteX10" fmla="*/ 2408808 w 2482172"/>
              <a:gd name="connsiteY10" fmla="*/ 302932 h 2939441"/>
              <a:gd name="connsiteX11" fmla="*/ 2408808 w 2482172"/>
              <a:gd name="connsiteY11" fmla="*/ 734980 h 2939441"/>
              <a:gd name="connsiteX12" fmla="*/ 1752601 w 2482172"/>
              <a:gd name="connsiteY12" fmla="*/ 160305 h 2939441"/>
              <a:gd name="connsiteX0" fmla="*/ 0 w 2482172"/>
              <a:gd name="connsiteY0" fmla="*/ 2552475 h 2939441"/>
              <a:gd name="connsiteX1" fmla="*/ 576644 w 2482172"/>
              <a:gd name="connsiteY1" fmla="*/ 2933665 h 2939441"/>
              <a:gd name="connsiteX2" fmla="*/ 593135 w 2482172"/>
              <a:gd name="connsiteY2" fmla="*/ 2539998 h 2939441"/>
              <a:gd name="connsiteX3" fmla="*/ 867851 w 2482172"/>
              <a:gd name="connsiteY3" fmla="*/ 2369048 h 2939441"/>
              <a:gd name="connsiteX4" fmla="*/ 995467 w 2482172"/>
              <a:gd name="connsiteY4" fmla="*/ 2369317 h 2939441"/>
              <a:gd name="connsiteX5" fmla="*/ 1079282 w 2482172"/>
              <a:gd name="connsiteY5" fmla="*/ 1798710 h 2939441"/>
              <a:gd name="connsiteX6" fmla="*/ 1754912 w 2482172"/>
              <a:gd name="connsiteY6" fmla="*/ 1755277 h 2939441"/>
              <a:gd name="connsiteX7" fmla="*/ 1659163 w 2482172"/>
              <a:gd name="connsiteY7" fmla="*/ 1473698 h 2939441"/>
              <a:gd name="connsiteX8" fmla="*/ 1438936 w 2482172"/>
              <a:gd name="connsiteY8" fmla="*/ 1042508 h 2939441"/>
              <a:gd name="connsiteX9" fmla="*/ 1750443 w 2482172"/>
              <a:gd name="connsiteY9" fmla="*/ 158146 h 2939441"/>
              <a:gd name="connsiteX10" fmla="*/ 2408808 w 2482172"/>
              <a:gd name="connsiteY10" fmla="*/ 302932 h 2939441"/>
              <a:gd name="connsiteX11" fmla="*/ 2408808 w 2482172"/>
              <a:gd name="connsiteY11" fmla="*/ 734980 h 2939441"/>
              <a:gd name="connsiteX12" fmla="*/ 1904752 w 2482172"/>
              <a:gd name="connsiteY12" fmla="*/ 590964 h 2939441"/>
              <a:gd name="connsiteX0" fmla="*/ 0 w 2624832"/>
              <a:gd name="connsiteY0" fmla="*/ 2552475 h 2939441"/>
              <a:gd name="connsiteX1" fmla="*/ 576644 w 2624832"/>
              <a:gd name="connsiteY1" fmla="*/ 2933665 h 2939441"/>
              <a:gd name="connsiteX2" fmla="*/ 593135 w 2624832"/>
              <a:gd name="connsiteY2" fmla="*/ 2539998 h 2939441"/>
              <a:gd name="connsiteX3" fmla="*/ 867851 w 2624832"/>
              <a:gd name="connsiteY3" fmla="*/ 2369048 h 2939441"/>
              <a:gd name="connsiteX4" fmla="*/ 995467 w 2624832"/>
              <a:gd name="connsiteY4" fmla="*/ 2369317 h 2939441"/>
              <a:gd name="connsiteX5" fmla="*/ 1079282 w 2624832"/>
              <a:gd name="connsiteY5" fmla="*/ 1798710 h 2939441"/>
              <a:gd name="connsiteX6" fmla="*/ 1754912 w 2624832"/>
              <a:gd name="connsiteY6" fmla="*/ 1755277 h 2939441"/>
              <a:gd name="connsiteX7" fmla="*/ 1659163 w 2624832"/>
              <a:gd name="connsiteY7" fmla="*/ 1473698 h 2939441"/>
              <a:gd name="connsiteX8" fmla="*/ 1438936 w 2624832"/>
              <a:gd name="connsiteY8" fmla="*/ 1042508 h 2939441"/>
              <a:gd name="connsiteX9" fmla="*/ 1750443 w 2624832"/>
              <a:gd name="connsiteY9" fmla="*/ 158146 h 2939441"/>
              <a:gd name="connsiteX10" fmla="*/ 2408808 w 2624832"/>
              <a:gd name="connsiteY10" fmla="*/ 302932 h 2939441"/>
              <a:gd name="connsiteX11" fmla="*/ 2408808 w 2624832"/>
              <a:gd name="connsiteY11" fmla="*/ 734980 h 2939441"/>
              <a:gd name="connsiteX12" fmla="*/ 2624832 w 2624832"/>
              <a:gd name="connsiteY12" fmla="*/ 878996 h 2939441"/>
              <a:gd name="connsiteX0" fmla="*/ 0 w 2624832"/>
              <a:gd name="connsiteY0" fmla="*/ 2552475 h 2939441"/>
              <a:gd name="connsiteX1" fmla="*/ 576644 w 2624832"/>
              <a:gd name="connsiteY1" fmla="*/ 2933665 h 2939441"/>
              <a:gd name="connsiteX2" fmla="*/ 593135 w 2624832"/>
              <a:gd name="connsiteY2" fmla="*/ 2539998 h 2939441"/>
              <a:gd name="connsiteX3" fmla="*/ 867851 w 2624832"/>
              <a:gd name="connsiteY3" fmla="*/ 2369048 h 2939441"/>
              <a:gd name="connsiteX4" fmla="*/ 995467 w 2624832"/>
              <a:gd name="connsiteY4" fmla="*/ 2369317 h 2939441"/>
              <a:gd name="connsiteX5" fmla="*/ 1079282 w 2624832"/>
              <a:gd name="connsiteY5" fmla="*/ 1798710 h 2939441"/>
              <a:gd name="connsiteX6" fmla="*/ 1754912 w 2624832"/>
              <a:gd name="connsiteY6" fmla="*/ 1755277 h 2939441"/>
              <a:gd name="connsiteX7" fmla="*/ 1659163 w 2624832"/>
              <a:gd name="connsiteY7" fmla="*/ 1473698 h 2939441"/>
              <a:gd name="connsiteX8" fmla="*/ 1438936 w 2624832"/>
              <a:gd name="connsiteY8" fmla="*/ 1042508 h 2939441"/>
              <a:gd name="connsiteX9" fmla="*/ 1750443 w 2624832"/>
              <a:gd name="connsiteY9" fmla="*/ 158146 h 2939441"/>
              <a:gd name="connsiteX10" fmla="*/ 2480816 w 2624832"/>
              <a:gd name="connsiteY10" fmla="*/ 446948 h 2939441"/>
              <a:gd name="connsiteX11" fmla="*/ 2408808 w 2624832"/>
              <a:gd name="connsiteY11" fmla="*/ 734980 h 2939441"/>
              <a:gd name="connsiteX12" fmla="*/ 2624832 w 2624832"/>
              <a:gd name="connsiteY12" fmla="*/ 878996 h 2939441"/>
              <a:gd name="connsiteX0" fmla="*/ 0 w 2698196"/>
              <a:gd name="connsiteY0" fmla="*/ 2552475 h 2939441"/>
              <a:gd name="connsiteX1" fmla="*/ 576644 w 2698196"/>
              <a:gd name="connsiteY1" fmla="*/ 2933665 h 2939441"/>
              <a:gd name="connsiteX2" fmla="*/ 593135 w 2698196"/>
              <a:gd name="connsiteY2" fmla="*/ 2539998 h 2939441"/>
              <a:gd name="connsiteX3" fmla="*/ 867851 w 2698196"/>
              <a:gd name="connsiteY3" fmla="*/ 2369048 h 2939441"/>
              <a:gd name="connsiteX4" fmla="*/ 995467 w 2698196"/>
              <a:gd name="connsiteY4" fmla="*/ 2369317 h 2939441"/>
              <a:gd name="connsiteX5" fmla="*/ 1079282 w 2698196"/>
              <a:gd name="connsiteY5" fmla="*/ 1798710 h 2939441"/>
              <a:gd name="connsiteX6" fmla="*/ 1754912 w 2698196"/>
              <a:gd name="connsiteY6" fmla="*/ 1755277 h 2939441"/>
              <a:gd name="connsiteX7" fmla="*/ 1659163 w 2698196"/>
              <a:gd name="connsiteY7" fmla="*/ 1473698 h 2939441"/>
              <a:gd name="connsiteX8" fmla="*/ 1438936 w 2698196"/>
              <a:gd name="connsiteY8" fmla="*/ 1042508 h 2939441"/>
              <a:gd name="connsiteX9" fmla="*/ 1750443 w 2698196"/>
              <a:gd name="connsiteY9" fmla="*/ 158146 h 2939441"/>
              <a:gd name="connsiteX10" fmla="*/ 2480816 w 2698196"/>
              <a:gd name="connsiteY10" fmla="*/ 446948 h 2939441"/>
              <a:gd name="connsiteX11" fmla="*/ 2624832 w 2698196"/>
              <a:gd name="connsiteY11" fmla="*/ 662972 h 2939441"/>
              <a:gd name="connsiteX12" fmla="*/ 2624832 w 2698196"/>
              <a:gd name="connsiteY12" fmla="*/ 878996 h 2939441"/>
              <a:gd name="connsiteX0" fmla="*/ 0 w 2624832"/>
              <a:gd name="connsiteY0" fmla="*/ 2552475 h 2939441"/>
              <a:gd name="connsiteX1" fmla="*/ 576644 w 2624832"/>
              <a:gd name="connsiteY1" fmla="*/ 2933665 h 2939441"/>
              <a:gd name="connsiteX2" fmla="*/ 593135 w 2624832"/>
              <a:gd name="connsiteY2" fmla="*/ 2539998 h 2939441"/>
              <a:gd name="connsiteX3" fmla="*/ 867851 w 2624832"/>
              <a:gd name="connsiteY3" fmla="*/ 2369048 h 2939441"/>
              <a:gd name="connsiteX4" fmla="*/ 995467 w 2624832"/>
              <a:gd name="connsiteY4" fmla="*/ 2369317 h 2939441"/>
              <a:gd name="connsiteX5" fmla="*/ 1079282 w 2624832"/>
              <a:gd name="connsiteY5" fmla="*/ 1798710 h 2939441"/>
              <a:gd name="connsiteX6" fmla="*/ 1754912 w 2624832"/>
              <a:gd name="connsiteY6" fmla="*/ 1755277 h 2939441"/>
              <a:gd name="connsiteX7" fmla="*/ 1659163 w 2624832"/>
              <a:gd name="connsiteY7" fmla="*/ 1473698 h 2939441"/>
              <a:gd name="connsiteX8" fmla="*/ 1438936 w 2624832"/>
              <a:gd name="connsiteY8" fmla="*/ 1042508 h 2939441"/>
              <a:gd name="connsiteX9" fmla="*/ 1750443 w 2624832"/>
              <a:gd name="connsiteY9" fmla="*/ 158146 h 2939441"/>
              <a:gd name="connsiteX10" fmla="*/ 2480816 w 2624832"/>
              <a:gd name="connsiteY10" fmla="*/ 446948 h 2939441"/>
              <a:gd name="connsiteX11" fmla="*/ 2481957 w 2624832"/>
              <a:gd name="connsiteY11" fmla="*/ 570897 h 2939441"/>
              <a:gd name="connsiteX12" fmla="*/ 2624832 w 2624832"/>
              <a:gd name="connsiteY12" fmla="*/ 878996 h 2939441"/>
              <a:gd name="connsiteX0" fmla="*/ 0 w 2634357"/>
              <a:gd name="connsiteY0" fmla="*/ 2552475 h 2939441"/>
              <a:gd name="connsiteX1" fmla="*/ 576644 w 2634357"/>
              <a:gd name="connsiteY1" fmla="*/ 2933665 h 2939441"/>
              <a:gd name="connsiteX2" fmla="*/ 593135 w 2634357"/>
              <a:gd name="connsiteY2" fmla="*/ 2539998 h 2939441"/>
              <a:gd name="connsiteX3" fmla="*/ 867851 w 2634357"/>
              <a:gd name="connsiteY3" fmla="*/ 2369048 h 2939441"/>
              <a:gd name="connsiteX4" fmla="*/ 995467 w 2634357"/>
              <a:gd name="connsiteY4" fmla="*/ 2369317 h 2939441"/>
              <a:gd name="connsiteX5" fmla="*/ 1079282 w 2634357"/>
              <a:gd name="connsiteY5" fmla="*/ 1798710 h 2939441"/>
              <a:gd name="connsiteX6" fmla="*/ 1754912 w 2634357"/>
              <a:gd name="connsiteY6" fmla="*/ 1755277 h 2939441"/>
              <a:gd name="connsiteX7" fmla="*/ 1659163 w 2634357"/>
              <a:gd name="connsiteY7" fmla="*/ 1473698 h 2939441"/>
              <a:gd name="connsiteX8" fmla="*/ 1438936 w 2634357"/>
              <a:gd name="connsiteY8" fmla="*/ 1042508 h 2939441"/>
              <a:gd name="connsiteX9" fmla="*/ 1750443 w 2634357"/>
              <a:gd name="connsiteY9" fmla="*/ 158146 h 2939441"/>
              <a:gd name="connsiteX10" fmla="*/ 2480816 w 2634357"/>
              <a:gd name="connsiteY10" fmla="*/ 446948 h 2939441"/>
              <a:gd name="connsiteX11" fmla="*/ 2481957 w 2634357"/>
              <a:gd name="connsiteY11" fmla="*/ 570897 h 2939441"/>
              <a:gd name="connsiteX12" fmla="*/ 2634357 w 2634357"/>
              <a:gd name="connsiteY12" fmla="*/ 691671 h 2939441"/>
              <a:gd name="connsiteX0" fmla="*/ 0 w 2658318"/>
              <a:gd name="connsiteY0" fmla="*/ 2552475 h 2939441"/>
              <a:gd name="connsiteX1" fmla="*/ 576644 w 2658318"/>
              <a:gd name="connsiteY1" fmla="*/ 2933665 h 2939441"/>
              <a:gd name="connsiteX2" fmla="*/ 593135 w 2658318"/>
              <a:gd name="connsiteY2" fmla="*/ 2539998 h 2939441"/>
              <a:gd name="connsiteX3" fmla="*/ 867851 w 2658318"/>
              <a:gd name="connsiteY3" fmla="*/ 2369048 h 2939441"/>
              <a:gd name="connsiteX4" fmla="*/ 995467 w 2658318"/>
              <a:gd name="connsiteY4" fmla="*/ 2369317 h 2939441"/>
              <a:gd name="connsiteX5" fmla="*/ 1079282 w 2658318"/>
              <a:gd name="connsiteY5" fmla="*/ 1798710 h 2939441"/>
              <a:gd name="connsiteX6" fmla="*/ 1754912 w 2658318"/>
              <a:gd name="connsiteY6" fmla="*/ 1755277 h 2939441"/>
              <a:gd name="connsiteX7" fmla="*/ 1659163 w 2658318"/>
              <a:gd name="connsiteY7" fmla="*/ 1473698 h 2939441"/>
              <a:gd name="connsiteX8" fmla="*/ 1438936 w 2658318"/>
              <a:gd name="connsiteY8" fmla="*/ 1042508 h 2939441"/>
              <a:gd name="connsiteX9" fmla="*/ 1750443 w 2658318"/>
              <a:gd name="connsiteY9" fmla="*/ 158146 h 2939441"/>
              <a:gd name="connsiteX10" fmla="*/ 2480816 w 2658318"/>
              <a:gd name="connsiteY10" fmla="*/ 446948 h 2939441"/>
              <a:gd name="connsiteX11" fmla="*/ 2481957 w 2658318"/>
              <a:gd name="connsiteY11" fmla="*/ 570897 h 2939441"/>
              <a:gd name="connsiteX12" fmla="*/ 2634357 w 2658318"/>
              <a:gd name="connsiteY12" fmla="*/ 691671 h 2939441"/>
              <a:gd name="connsiteX13" fmla="*/ 2625725 w 2658318"/>
              <a:gd name="connsiteY13" fmla="*/ 690530 h 2939441"/>
              <a:gd name="connsiteX0" fmla="*/ 0 w 2698637"/>
              <a:gd name="connsiteY0" fmla="*/ 2552475 h 2939441"/>
              <a:gd name="connsiteX1" fmla="*/ 576644 w 2698637"/>
              <a:gd name="connsiteY1" fmla="*/ 2933665 h 2939441"/>
              <a:gd name="connsiteX2" fmla="*/ 593135 w 2698637"/>
              <a:gd name="connsiteY2" fmla="*/ 2539998 h 2939441"/>
              <a:gd name="connsiteX3" fmla="*/ 867851 w 2698637"/>
              <a:gd name="connsiteY3" fmla="*/ 2369048 h 2939441"/>
              <a:gd name="connsiteX4" fmla="*/ 995467 w 2698637"/>
              <a:gd name="connsiteY4" fmla="*/ 2369317 h 2939441"/>
              <a:gd name="connsiteX5" fmla="*/ 1079282 w 2698637"/>
              <a:gd name="connsiteY5" fmla="*/ 1798710 h 2939441"/>
              <a:gd name="connsiteX6" fmla="*/ 1754912 w 2698637"/>
              <a:gd name="connsiteY6" fmla="*/ 1755277 h 2939441"/>
              <a:gd name="connsiteX7" fmla="*/ 1659163 w 2698637"/>
              <a:gd name="connsiteY7" fmla="*/ 1473698 h 2939441"/>
              <a:gd name="connsiteX8" fmla="*/ 1438936 w 2698637"/>
              <a:gd name="connsiteY8" fmla="*/ 1042508 h 2939441"/>
              <a:gd name="connsiteX9" fmla="*/ 1750443 w 2698637"/>
              <a:gd name="connsiteY9" fmla="*/ 158146 h 2939441"/>
              <a:gd name="connsiteX10" fmla="*/ 2480816 w 2698637"/>
              <a:gd name="connsiteY10" fmla="*/ 446948 h 2939441"/>
              <a:gd name="connsiteX11" fmla="*/ 2481957 w 2698637"/>
              <a:gd name="connsiteY11" fmla="*/ 570897 h 2939441"/>
              <a:gd name="connsiteX12" fmla="*/ 2634357 w 2698637"/>
              <a:gd name="connsiteY12" fmla="*/ 691671 h 2939441"/>
              <a:gd name="connsiteX13" fmla="*/ 2696839 w 2698637"/>
              <a:gd name="connsiteY13" fmla="*/ 590964 h 2939441"/>
              <a:gd name="connsiteX0" fmla="*/ 0 w 2708629"/>
              <a:gd name="connsiteY0" fmla="*/ 2552475 h 2939441"/>
              <a:gd name="connsiteX1" fmla="*/ 576644 w 2708629"/>
              <a:gd name="connsiteY1" fmla="*/ 2933665 h 2939441"/>
              <a:gd name="connsiteX2" fmla="*/ 593135 w 2708629"/>
              <a:gd name="connsiteY2" fmla="*/ 2539998 h 2939441"/>
              <a:gd name="connsiteX3" fmla="*/ 867851 w 2708629"/>
              <a:gd name="connsiteY3" fmla="*/ 2369048 h 2939441"/>
              <a:gd name="connsiteX4" fmla="*/ 995467 w 2708629"/>
              <a:gd name="connsiteY4" fmla="*/ 2369317 h 2939441"/>
              <a:gd name="connsiteX5" fmla="*/ 1079282 w 2708629"/>
              <a:gd name="connsiteY5" fmla="*/ 1798710 h 2939441"/>
              <a:gd name="connsiteX6" fmla="*/ 1754912 w 2708629"/>
              <a:gd name="connsiteY6" fmla="*/ 1755277 h 2939441"/>
              <a:gd name="connsiteX7" fmla="*/ 1659163 w 2708629"/>
              <a:gd name="connsiteY7" fmla="*/ 1473698 h 2939441"/>
              <a:gd name="connsiteX8" fmla="*/ 1438936 w 2708629"/>
              <a:gd name="connsiteY8" fmla="*/ 1042508 h 2939441"/>
              <a:gd name="connsiteX9" fmla="*/ 1750443 w 2708629"/>
              <a:gd name="connsiteY9" fmla="*/ 158146 h 2939441"/>
              <a:gd name="connsiteX10" fmla="*/ 2480816 w 2708629"/>
              <a:gd name="connsiteY10" fmla="*/ 446948 h 2939441"/>
              <a:gd name="connsiteX11" fmla="*/ 2481957 w 2708629"/>
              <a:gd name="connsiteY11" fmla="*/ 570897 h 2939441"/>
              <a:gd name="connsiteX12" fmla="*/ 2634357 w 2708629"/>
              <a:gd name="connsiteY12" fmla="*/ 691671 h 2939441"/>
              <a:gd name="connsiteX13" fmla="*/ 2696839 w 2708629"/>
              <a:gd name="connsiteY13" fmla="*/ 590964 h 2939441"/>
              <a:gd name="connsiteX14" fmla="*/ 2705099 w 2708629"/>
              <a:gd name="connsiteY14" fmla="*/ 588930 h 2939441"/>
              <a:gd name="connsiteX0" fmla="*/ 0 w 3488927"/>
              <a:gd name="connsiteY0" fmla="*/ 2552475 h 2939441"/>
              <a:gd name="connsiteX1" fmla="*/ 576644 w 3488927"/>
              <a:gd name="connsiteY1" fmla="*/ 2933665 h 2939441"/>
              <a:gd name="connsiteX2" fmla="*/ 593135 w 3488927"/>
              <a:gd name="connsiteY2" fmla="*/ 2539998 h 2939441"/>
              <a:gd name="connsiteX3" fmla="*/ 867851 w 3488927"/>
              <a:gd name="connsiteY3" fmla="*/ 2369048 h 2939441"/>
              <a:gd name="connsiteX4" fmla="*/ 995467 w 3488927"/>
              <a:gd name="connsiteY4" fmla="*/ 2369317 h 2939441"/>
              <a:gd name="connsiteX5" fmla="*/ 1079282 w 3488927"/>
              <a:gd name="connsiteY5" fmla="*/ 1798710 h 2939441"/>
              <a:gd name="connsiteX6" fmla="*/ 1754912 w 3488927"/>
              <a:gd name="connsiteY6" fmla="*/ 1755277 h 2939441"/>
              <a:gd name="connsiteX7" fmla="*/ 1659163 w 3488927"/>
              <a:gd name="connsiteY7" fmla="*/ 1473698 h 2939441"/>
              <a:gd name="connsiteX8" fmla="*/ 1438936 w 3488927"/>
              <a:gd name="connsiteY8" fmla="*/ 1042508 h 2939441"/>
              <a:gd name="connsiteX9" fmla="*/ 1750443 w 3488927"/>
              <a:gd name="connsiteY9" fmla="*/ 158146 h 2939441"/>
              <a:gd name="connsiteX10" fmla="*/ 2480816 w 3488927"/>
              <a:gd name="connsiteY10" fmla="*/ 446948 h 2939441"/>
              <a:gd name="connsiteX11" fmla="*/ 2481957 w 3488927"/>
              <a:gd name="connsiteY11" fmla="*/ 570897 h 2939441"/>
              <a:gd name="connsiteX12" fmla="*/ 2634357 w 3488927"/>
              <a:gd name="connsiteY12" fmla="*/ 691671 h 2939441"/>
              <a:gd name="connsiteX13" fmla="*/ 2696839 w 3488927"/>
              <a:gd name="connsiteY13" fmla="*/ 590964 h 2939441"/>
              <a:gd name="connsiteX14" fmla="*/ 3488927 w 3488927"/>
              <a:gd name="connsiteY14" fmla="*/ 734980 h 2939441"/>
              <a:gd name="connsiteX0" fmla="*/ 0 w 3599114"/>
              <a:gd name="connsiteY0" fmla="*/ 2552475 h 2939441"/>
              <a:gd name="connsiteX1" fmla="*/ 576644 w 3599114"/>
              <a:gd name="connsiteY1" fmla="*/ 2933665 h 2939441"/>
              <a:gd name="connsiteX2" fmla="*/ 593135 w 3599114"/>
              <a:gd name="connsiteY2" fmla="*/ 2539998 h 2939441"/>
              <a:gd name="connsiteX3" fmla="*/ 867851 w 3599114"/>
              <a:gd name="connsiteY3" fmla="*/ 2369048 h 2939441"/>
              <a:gd name="connsiteX4" fmla="*/ 995467 w 3599114"/>
              <a:gd name="connsiteY4" fmla="*/ 2369317 h 2939441"/>
              <a:gd name="connsiteX5" fmla="*/ 1079282 w 3599114"/>
              <a:gd name="connsiteY5" fmla="*/ 1798710 h 2939441"/>
              <a:gd name="connsiteX6" fmla="*/ 1754912 w 3599114"/>
              <a:gd name="connsiteY6" fmla="*/ 1755277 h 2939441"/>
              <a:gd name="connsiteX7" fmla="*/ 1659163 w 3599114"/>
              <a:gd name="connsiteY7" fmla="*/ 1473698 h 2939441"/>
              <a:gd name="connsiteX8" fmla="*/ 1438936 w 3599114"/>
              <a:gd name="connsiteY8" fmla="*/ 1042508 h 2939441"/>
              <a:gd name="connsiteX9" fmla="*/ 1750443 w 3599114"/>
              <a:gd name="connsiteY9" fmla="*/ 158146 h 2939441"/>
              <a:gd name="connsiteX10" fmla="*/ 2480816 w 3599114"/>
              <a:gd name="connsiteY10" fmla="*/ 446948 h 2939441"/>
              <a:gd name="connsiteX11" fmla="*/ 2481957 w 3599114"/>
              <a:gd name="connsiteY11" fmla="*/ 570897 h 2939441"/>
              <a:gd name="connsiteX12" fmla="*/ 2634357 w 3599114"/>
              <a:gd name="connsiteY12" fmla="*/ 691671 h 2939441"/>
              <a:gd name="connsiteX13" fmla="*/ 2696839 w 3599114"/>
              <a:gd name="connsiteY13" fmla="*/ 590964 h 2939441"/>
              <a:gd name="connsiteX14" fmla="*/ 3467099 w 3599114"/>
              <a:gd name="connsiteY14" fmla="*/ 734980 h 2939441"/>
              <a:gd name="connsiteX15" fmla="*/ 3488927 w 3599114"/>
              <a:gd name="connsiteY15" fmla="*/ 734980 h 2939441"/>
              <a:gd name="connsiteX0" fmla="*/ 0 w 3548933"/>
              <a:gd name="connsiteY0" fmla="*/ 2552475 h 2939441"/>
              <a:gd name="connsiteX1" fmla="*/ 576644 w 3548933"/>
              <a:gd name="connsiteY1" fmla="*/ 2933665 h 2939441"/>
              <a:gd name="connsiteX2" fmla="*/ 593135 w 3548933"/>
              <a:gd name="connsiteY2" fmla="*/ 2539998 h 2939441"/>
              <a:gd name="connsiteX3" fmla="*/ 867851 w 3548933"/>
              <a:gd name="connsiteY3" fmla="*/ 2369048 h 2939441"/>
              <a:gd name="connsiteX4" fmla="*/ 995467 w 3548933"/>
              <a:gd name="connsiteY4" fmla="*/ 2369317 h 2939441"/>
              <a:gd name="connsiteX5" fmla="*/ 1079282 w 3548933"/>
              <a:gd name="connsiteY5" fmla="*/ 1798710 h 2939441"/>
              <a:gd name="connsiteX6" fmla="*/ 1754912 w 3548933"/>
              <a:gd name="connsiteY6" fmla="*/ 1755277 h 2939441"/>
              <a:gd name="connsiteX7" fmla="*/ 1659163 w 3548933"/>
              <a:gd name="connsiteY7" fmla="*/ 1473698 h 2939441"/>
              <a:gd name="connsiteX8" fmla="*/ 1438936 w 3548933"/>
              <a:gd name="connsiteY8" fmla="*/ 1042508 h 2939441"/>
              <a:gd name="connsiteX9" fmla="*/ 1750443 w 3548933"/>
              <a:gd name="connsiteY9" fmla="*/ 158146 h 2939441"/>
              <a:gd name="connsiteX10" fmla="*/ 2480816 w 3548933"/>
              <a:gd name="connsiteY10" fmla="*/ 446948 h 2939441"/>
              <a:gd name="connsiteX11" fmla="*/ 2481957 w 3548933"/>
              <a:gd name="connsiteY11" fmla="*/ 570897 h 2939441"/>
              <a:gd name="connsiteX12" fmla="*/ 2634357 w 3548933"/>
              <a:gd name="connsiteY12" fmla="*/ 691671 h 2939441"/>
              <a:gd name="connsiteX13" fmla="*/ 2696839 w 3548933"/>
              <a:gd name="connsiteY13" fmla="*/ 590964 h 2939441"/>
              <a:gd name="connsiteX14" fmla="*/ 3416918 w 3548933"/>
              <a:gd name="connsiteY14" fmla="*/ 734980 h 2939441"/>
              <a:gd name="connsiteX15" fmla="*/ 3488927 w 3548933"/>
              <a:gd name="connsiteY15" fmla="*/ 734980 h 2939441"/>
              <a:gd name="connsiteX0" fmla="*/ 0 w 3548933"/>
              <a:gd name="connsiteY0" fmla="*/ 2552475 h 2939441"/>
              <a:gd name="connsiteX1" fmla="*/ 576644 w 3548933"/>
              <a:gd name="connsiteY1" fmla="*/ 2933665 h 2939441"/>
              <a:gd name="connsiteX2" fmla="*/ 593135 w 3548933"/>
              <a:gd name="connsiteY2" fmla="*/ 2539998 h 2939441"/>
              <a:gd name="connsiteX3" fmla="*/ 867851 w 3548933"/>
              <a:gd name="connsiteY3" fmla="*/ 2369048 h 2939441"/>
              <a:gd name="connsiteX4" fmla="*/ 995467 w 3548933"/>
              <a:gd name="connsiteY4" fmla="*/ 2369317 h 2939441"/>
              <a:gd name="connsiteX5" fmla="*/ 1079282 w 3548933"/>
              <a:gd name="connsiteY5" fmla="*/ 1798710 h 2939441"/>
              <a:gd name="connsiteX6" fmla="*/ 1754912 w 3548933"/>
              <a:gd name="connsiteY6" fmla="*/ 1755277 h 2939441"/>
              <a:gd name="connsiteX7" fmla="*/ 1659163 w 3548933"/>
              <a:gd name="connsiteY7" fmla="*/ 1473698 h 2939441"/>
              <a:gd name="connsiteX8" fmla="*/ 1438936 w 3548933"/>
              <a:gd name="connsiteY8" fmla="*/ 1042508 h 2939441"/>
              <a:gd name="connsiteX9" fmla="*/ 1750443 w 3548933"/>
              <a:gd name="connsiteY9" fmla="*/ 158146 h 2939441"/>
              <a:gd name="connsiteX10" fmla="*/ 2480816 w 3548933"/>
              <a:gd name="connsiteY10" fmla="*/ 446948 h 2939441"/>
              <a:gd name="connsiteX11" fmla="*/ 2481957 w 3548933"/>
              <a:gd name="connsiteY11" fmla="*/ 570897 h 2939441"/>
              <a:gd name="connsiteX12" fmla="*/ 2634357 w 3548933"/>
              <a:gd name="connsiteY12" fmla="*/ 691671 h 2939441"/>
              <a:gd name="connsiteX13" fmla="*/ 2696839 w 3548933"/>
              <a:gd name="connsiteY13" fmla="*/ 590964 h 2939441"/>
              <a:gd name="connsiteX14" fmla="*/ 3416918 w 3548933"/>
              <a:gd name="connsiteY14" fmla="*/ 734980 h 2939441"/>
              <a:gd name="connsiteX15" fmla="*/ 3488927 w 3548933"/>
              <a:gd name="connsiteY15" fmla="*/ 590964 h 2939441"/>
              <a:gd name="connsiteX0" fmla="*/ 0 w 3548933"/>
              <a:gd name="connsiteY0" fmla="*/ 2552475 h 2939441"/>
              <a:gd name="connsiteX1" fmla="*/ 576644 w 3548933"/>
              <a:gd name="connsiteY1" fmla="*/ 2933665 h 2939441"/>
              <a:gd name="connsiteX2" fmla="*/ 593135 w 3548933"/>
              <a:gd name="connsiteY2" fmla="*/ 2539998 h 2939441"/>
              <a:gd name="connsiteX3" fmla="*/ 867851 w 3548933"/>
              <a:gd name="connsiteY3" fmla="*/ 2369048 h 2939441"/>
              <a:gd name="connsiteX4" fmla="*/ 995467 w 3548933"/>
              <a:gd name="connsiteY4" fmla="*/ 2369317 h 2939441"/>
              <a:gd name="connsiteX5" fmla="*/ 1079282 w 3548933"/>
              <a:gd name="connsiteY5" fmla="*/ 1798710 h 2939441"/>
              <a:gd name="connsiteX6" fmla="*/ 1754912 w 3548933"/>
              <a:gd name="connsiteY6" fmla="*/ 1755277 h 2939441"/>
              <a:gd name="connsiteX7" fmla="*/ 1659163 w 3548933"/>
              <a:gd name="connsiteY7" fmla="*/ 1473698 h 2939441"/>
              <a:gd name="connsiteX8" fmla="*/ 1438936 w 3548933"/>
              <a:gd name="connsiteY8" fmla="*/ 1042508 h 2939441"/>
              <a:gd name="connsiteX9" fmla="*/ 1750443 w 3548933"/>
              <a:gd name="connsiteY9" fmla="*/ 158146 h 2939441"/>
              <a:gd name="connsiteX10" fmla="*/ 2480816 w 3548933"/>
              <a:gd name="connsiteY10" fmla="*/ 446948 h 2939441"/>
              <a:gd name="connsiteX11" fmla="*/ 2481957 w 3548933"/>
              <a:gd name="connsiteY11" fmla="*/ 570897 h 2939441"/>
              <a:gd name="connsiteX12" fmla="*/ 2634357 w 3548933"/>
              <a:gd name="connsiteY12" fmla="*/ 691671 h 2939441"/>
              <a:gd name="connsiteX13" fmla="*/ 2696839 w 3548933"/>
              <a:gd name="connsiteY13" fmla="*/ 590964 h 2939441"/>
              <a:gd name="connsiteX14" fmla="*/ 3416918 w 3548933"/>
              <a:gd name="connsiteY14" fmla="*/ 734980 h 2939441"/>
              <a:gd name="connsiteX15" fmla="*/ 3488927 w 3548933"/>
              <a:gd name="connsiteY15" fmla="*/ 590964 h 2939441"/>
              <a:gd name="connsiteX16" fmla="*/ 3492499 w 3548933"/>
              <a:gd name="connsiteY16" fmla="*/ 579405 h 2939441"/>
              <a:gd name="connsiteX0" fmla="*/ 0 w 4642246"/>
              <a:gd name="connsiteY0" fmla="*/ 2552475 h 2939441"/>
              <a:gd name="connsiteX1" fmla="*/ 576644 w 4642246"/>
              <a:gd name="connsiteY1" fmla="*/ 2933665 h 2939441"/>
              <a:gd name="connsiteX2" fmla="*/ 593135 w 4642246"/>
              <a:gd name="connsiteY2" fmla="*/ 2539998 h 2939441"/>
              <a:gd name="connsiteX3" fmla="*/ 867851 w 4642246"/>
              <a:gd name="connsiteY3" fmla="*/ 2369048 h 2939441"/>
              <a:gd name="connsiteX4" fmla="*/ 995467 w 4642246"/>
              <a:gd name="connsiteY4" fmla="*/ 2369317 h 2939441"/>
              <a:gd name="connsiteX5" fmla="*/ 1079282 w 4642246"/>
              <a:gd name="connsiteY5" fmla="*/ 1798710 h 2939441"/>
              <a:gd name="connsiteX6" fmla="*/ 1754912 w 4642246"/>
              <a:gd name="connsiteY6" fmla="*/ 1755277 h 2939441"/>
              <a:gd name="connsiteX7" fmla="*/ 1659163 w 4642246"/>
              <a:gd name="connsiteY7" fmla="*/ 1473698 h 2939441"/>
              <a:gd name="connsiteX8" fmla="*/ 1438936 w 4642246"/>
              <a:gd name="connsiteY8" fmla="*/ 1042508 h 2939441"/>
              <a:gd name="connsiteX9" fmla="*/ 1750443 w 4642246"/>
              <a:gd name="connsiteY9" fmla="*/ 158146 h 2939441"/>
              <a:gd name="connsiteX10" fmla="*/ 2480816 w 4642246"/>
              <a:gd name="connsiteY10" fmla="*/ 446948 h 2939441"/>
              <a:gd name="connsiteX11" fmla="*/ 2481957 w 4642246"/>
              <a:gd name="connsiteY11" fmla="*/ 570897 h 2939441"/>
              <a:gd name="connsiteX12" fmla="*/ 2634357 w 4642246"/>
              <a:gd name="connsiteY12" fmla="*/ 691671 h 2939441"/>
              <a:gd name="connsiteX13" fmla="*/ 2696839 w 4642246"/>
              <a:gd name="connsiteY13" fmla="*/ 590964 h 2939441"/>
              <a:gd name="connsiteX14" fmla="*/ 3416918 w 4642246"/>
              <a:gd name="connsiteY14" fmla="*/ 734980 h 2939441"/>
              <a:gd name="connsiteX15" fmla="*/ 3488927 w 4642246"/>
              <a:gd name="connsiteY15" fmla="*/ 590964 h 2939441"/>
              <a:gd name="connsiteX16" fmla="*/ 4642246 w 4642246"/>
              <a:gd name="connsiteY16" fmla="*/ 196371 h 2939441"/>
              <a:gd name="connsiteX0" fmla="*/ 0 w 4832283"/>
              <a:gd name="connsiteY0" fmla="*/ 2552475 h 2939441"/>
              <a:gd name="connsiteX1" fmla="*/ 576644 w 4832283"/>
              <a:gd name="connsiteY1" fmla="*/ 2933665 h 2939441"/>
              <a:gd name="connsiteX2" fmla="*/ 593135 w 4832283"/>
              <a:gd name="connsiteY2" fmla="*/ 2539998 h 2939441"/>
              <a:gd name="connsiteX3" fmla="*/ 867851 w 4832283"/>
              <a:gd name="connsiteY3" fmla="*/ 2369048 h 2939441"/>
              <a:gd name="connsiteX4" fmla="*/ 995467 w 4832283"/>
              <a:gd name="connsiteY4" fmla="*/ 2369317 h 2939441"/>
              <a:gd name="connsiteX5" fmla="*/ 1079282 w 4832283"/>
              <a:gd name="connsiteY5" fmla="*/ 1798710 h 2939441"/>
              <a:gd name="connsiteX6" fmla="*/ 1754912 w 4832283"/>
              <a:gd name="connsiteY6" fmla="*/ 1755277 h 2939441"/>
              <a:gd name="connsiteX7" fmla="*/ 1659163 w 4832283"/>
              <a:gd name="connsiteY7" fmla="*/ 1473698 h 2939441"/>
              <a:gd name="connsiteX8" fmla="*/ 1438936 w 4832283"/>
              <a:gd name="connsiteY8" fmla="*/ 1042508 h 2939441"/>
              <a:gd name="connsiteX9" fmla="*/ 1750443 w 4832283"/>
              <a:gd name="connsiteY9" fmla="*/ 158146 h 2939441"/>
              <a:gd name="connsiteX10" fmla="*/ 2480816 w 4832283"/>
              <a:gd name="connsiteY10" fmla="*/ 446948 h 2939441"/>
              <a:gd name="connsiteX11" fmla="*/ 2481957 w 4832283"/>
              <a:gd name="connsiteY11" fmla="*/ 570897 h 2939441"/>
              <a:gd name="connsiteX12" fmla="*/ 2634357 w 4832283"/>
              <a:gd name="connsiteY12" fmla="*/ 691671 h 2939441"/>
              <a:gd name="connsiteX13" fmla="*/ 2696839 w 4832283"/>
              <a:gd name="connsiteY13" fmla="*/ 590964 h 2939441"/>
              <a:gd name="connsiteX14" fmla="*/ 3416918 w 4832283"/>
              <a:gd name="connsiteY14" fmla="*/ 734980 h 2939441"/>
              <a:gd name="connsiteX15" fmla="*/ 3488927 w 4832283"/>
              <a:gd name="connsiteY15" fmla="*/ 590964 h 2939441"/>
              <a:gd name="connsiteX16" fmla="*/ 4642246 w 4832283"/>
              <a:gd name="connsiteY16" fmla="*/ 196371 h 2939441"/>
              <a:gd name="connsiteX17" fmla="*/ 4629148 w 4832283"/>
              <a:gd name="connsiteY17" fmla="*/ 201580 h 2939441"/>
              <a:gd name="connsiteX0" fmla="*/ 0 w 4759083"/>
              <a:gd name="connsiteY0" fmla="*/ 2552475 h 2939441"/>
              <a:gd name="connsiteX1" fmla="*/ 576644 w 4759083"/>
              <a:gd name="connsiteY1" fmla="*/ 2933665 h 2939441"/>
              <a:gd name="connsiteX2" fmla="*/ 593135 w 4759083"/>
              <a:gd name="connsiteY2" fmla="*/ 2539998 h 2939441"/>
              <a:gd name="connsiteX3" fmla="*/ 867851 w 4759083"/>
              <a:gd name="connsiteY3" fmla="*/ 2369048 h 2939441"/>
              <a:gd name="connsiteX4" fmla="*/ 995467 w 4759083"/>
              <a:gd name="connsiteY4" fmla="*/ 2369317 h 2939441"/>
              <a:gd name="connsiteX5" fmla="*/ 1079282 w 4759083"/>
              <a:gd name="connsiteY5" fmla="*/ 1798710 h 2939441"/>
              <a:gd name="connsiteX6" fmla="*/ 1754912 w 4759083"/>
              <a:gd name="connsiteY6" fmla="*/ 1755277 h 2939441"/>
              <a:gd name="connsiteX7" fmla="*/ 1659163 w 4759083"/>
              <a:gd name="connsiteY7" fmla="*/ 1473698 h 2939441"/>
              <a:gd name="connsiteX8" fmla="*/ 1438936 w 4759083"/>
              <a:gd name="connsiteY8" fmla="*/ 1042508 h 2939441"/>
              <a:gd name="connsiteX9" fmla="*/ 1750443 w 4759083"/>
              <a:gd name="connsiteY9" fmla="*/ 158146 h 2939441"/>
              <a:gd name="connsiteX10" fmla="*/ 2480816 w 4759083"/>
              <a:gd name="connsiteY10" fmla="*/ 446948 h 2939441"/>
              <a:gd name="connsiteX11" fmla="*/ 2481957 w 4759083"/>
              <a:gd name="connsiteY11" fmla="*/ 570897 h 2939441"/>
              <a:gd name="connsiteX12" fmla="*/ 2634357 w 4759083"/>
              <a:gd name="connsiteY12" fmla="*/ 691671 h 2939441"/>
              <a:gd name="connsiteX13" fmla="*/ 2696839 w 4759083"/>
              <a:gd name="connsiteY13" fmla="*/ 590964 h 2939441"/>
              <a:gd name="connsiteX14" fmla="*/ 3416918 w 4759083"/>
              <a:gd name="connsiteY14" fmla="*/ 734980 h 2939441"/>
              <a:gd name="connsiteX15" fmla="*/ 3488927 w 4759083"/>
              <a:gd name="connsiteY15" fmla="*/ 590964 h 2939441"/>
              <a:gd name="connsiteX16" fmla="*/ 4569046 w 4759083"/>
              <a:gd name="connsiteY16" fmla="*/ 230924 h 2939441"/>
              <a:gd name="connsiteX17" fmla="*/ 4629148 w 4759083"/>
              <a:gd name="connsiteY17" fmla="*/ 201580 h 2939441"/>
              <a:gd name="connsiteX0" fmla="*/ 0 w 4931815"/>
              <a:gd name="connsiteY0" fmla="*/ 2552475 h 2939441"/>
              <a:gd name="connsiteX1" fmla="*/ 576644 w 4931815"/>
              <a:gd name="connsiteY1" fmla="*/ 2933665 h 2939441"/>
              <a:gd name="connsiteX2" fmla="*/ 593135 w 4931815"/>
              <a:gd name="connsiteY2" fmla="*/ 2539998 h 2939441"/>
              <a:gd name="connsiteX3" fmla="*/ 867851 w 4931815"/>
              <a:gd name="connsiteY3" fmla="*/ 2369048 h 2939441"/>
              <a:gd name="connsiteX4" fmla="*/ 995467 w 4931815"/>
              <a:gd name="connsiteY4" fmla="*/ 2369317 h 2939441"/>
              <a:gd name="connsiteX5" fmla="*/ 1079282 w 4931815"/>
              <a:gd name="connsiteY5" fmla="*/ 1798710 h 2939441"/>
              <a:gd name="connsiteX6" fmla="*/ 1754912 w 4931815"/>
              <a:gd name="connsiteY6" fmla="*/ 1755277 h 2939441"/>
              <a:gd name="connsiteX7" fmla="*/ 1659163 w 4931815"/>
              <a:gd name="connsiteY7" fmla="*/ 1473698 h 2939441"/>
              <a:gd name="connsiteX8" fmla="*/ 1438936 w 4931815"/>
              <a:gd name="connsiteY8" fmla="*/ 1042508 h 2939441"/>
              <a:gd name="connsiteX9" fmla="*/ 1750443 w 4931815"/>
              <a:gd name="connsiteY9" fmla="*/ 158146 h 2939441"/>
              <a:gd name="connsiteX10" fmla="*/ 2480816 w 4931815"/>
              <a:gd name="connsiteY10" fmla="*/ 446948 h 2939441"/>
              <a:gd name="connsiteX11" fmla="*/ 2481957 w 4931815"/>
              <a:gd name="connsiteY11" fmla="*/ 570897 h 2939441"/>
              <a:gd name="connsiteX12" fmla="*/ 2634357 w 4931815"/>
              <a:gd name="connsiteY12" fmla="*/ 691671 h 2939441"/>
              <a:gd name="connsiteX13" fmla="*/ 2696839 w 4931815"/>
              <a:gd name="connsiteY13" fmla="*/ 590964 h 2939441"/>
              <a:gd name="connsiteX14" fmla="*/ 3416918 w 4931815"/>
              <a:gd name="connsiteY14" fmla="*/ 734980 h 2939441"/>
              <a:gd name="connsiteX15" fmla="*/ 3488927 w 4931815"/>
              <a:gd name="connsiteY15" fmla="*/ 590964 h 2939441"/>
              <a:gd name="connsiteX16" fmla="*/ 4569046 w 4931815"/>
              <a:gd name="connsiteY16" fmla="*/ 230924 h 2939441"/>
              <a:gd name="connsiteX17" fmla="*/ 4929086 w 4931815"/>
              <a:gd name="connsiteY17" fmla="*/ 14900 h 2939441"/>
              <a:gd name="connsiteX0" fmla="*/ 0 w 4989374"/>
              <a:gd name="connsiteY0" fmla="*/ 2574216 h 2961182"/>
              <a:gd name="connsiteX1" fmla="*/ 576644 w 4989374"/>
              <a:gd name="connsiteY1" fmla="*/ 2955406 h 2961182"/>
              <a:gd name="connsiteX2" fmla="*/ 593135 w 4989374"/>
              <a:gd name="connsiteY2" fmla="*/ 2561739 h 2961182"/>
              <a:gd name="connsiteX3" fmla="*/ 867851 w 4989374"/>
              <a:gd name="connsiteY3" fmla="*/ 2390789 h 2961182"/>
              <a:gd name="connsiteX4" fmla="*/ 995467 w 4989374"/>
              <a:gd name="connsiteY4" fmla="*/ 2391058 h 2961182"/>
              <a:gd name="connsiteX5" fmla="*/ 1079282 w 4989374"/>
              <a:gd name="connsiteY5" fmla="*/ 1820451 h 2961182"/>
              <a:gd name="connsiteX6" fmla="*/ 1754912 w 4989374"/>
              <a:gd name="connsiteY6" fmla="*/ 1777018 h 2961182"/>
              <a:gd name="connsiteX7" fmla="*/ 1659163 w 4989374"/>
              <a:gd name="connsiteY7" fmla="*/ 1495439 h 2961182"/>
              <a:gd name="connsiteX8" fmla="*/ 1438936 w 4989374"/>
              <a:gd name="connsiteY8" fmla="*/ 1064249 h 2961182"/>
              <a:gd name="connsiteX9" fmla="*/ 1750443 w 4989374"/>
              <a:gd name="connsiteY9" fmla="*/ 179887 h 2961182"/>
              <a:gd name="connsiteX10" fmla="*/ 2480816 w 4989374"/>
              <a:gd name="connsiteY10" fmla="*/ 468689 h 2961182"/>
              <a:gd name="connsiteX11" fmla="*/ 2481957 w 4989374"/>
              <a:gd name="connsiteY11" fmla="*/ 592638 h 2961182"/>
              <a:gd name="connsiteX12" fmla="*/ 2634357 w 4989374"/>
              <a:gd name="connsiteY12" fmla="*/ 713412 h 2961182"/>
              <a:gd name="connsiteX13" fmla="*/ 2696839 w 4989374"/>
              <a:gd name="connsiteY13" fmla="*/ 612705 h 2961182"/>
              <a:gd name="connsiteX14" fmla="*/ 3416918 w 4989374"/>
              <a:gd name="connsiteY14" fmla="*/ 756721 h 2961182"/>
              <a:gd name="connsiteX15" fmla="*/ 3488927 w 4989374"/>
              <a:gd name="connsiteY15" fmla="*/ 612705 h 2961182"/>
              <a:gd name="connsiteX16" fmla="*/ 4569046 w 4989374"/>
              <a:gd name="connsiteY16" fmla="*/ 252665 h 2961182"/>
              <a:gd name="connsiteX17" fmla="*/ 4929086 w 4989374"/>
              <a:gd name="connsiteY17" fmla="*/ 36641 h 2961182"/>
              <a:gd name="connsiteX18" fmla="*/ 4930773 w 4989374"/>
              <a:gd name="connsiteY18" fmla="*/ 32821 h 2961182"/>
              <a:gd name="connsiteX0" fmla="*/ 0 w 5497610"/>
              <a:gd name="connsiteY0" fmla="*/ 2575381 h 2962347"/>
              <a:gd name="connsiteX1" fmla="*/ 576644 w 5497610"/>
              <a:gd name="connsiteY1" fmla="*/ 2956571 h 2962347"/>
              <a:gd name="connsiteX2" fmla="*/ 593135 w 5497610"/>
              <a:gd name="connsiteY2" fmla="*/ 2562904 h 2962347"/>
              <a:gd name="connsiteX3" fmla="*/ 867851 w 5497610"/>
              <a:gd name="connsiteY3" fmla="*/ 2391954 h 2962347"/>
              <a:gd name="connsiteX4" fmla="*/ 995467 w 5497610"/>
              <a:gd name="connsiteY4" fmla="*/ 2392223 h 2962347"/>
              <a:gd name="connsiteX5" fmla="*/ 1079282 w 5497610"/>
              <a:gd name="connsiteY5" fmla="*/ 1821616 h 2962347"/>
              <a:gd name="connsiteX6" fmla="*/ 1754912 w 5497610"/>
              <a:gd name="connsiteY6" fmla="*/ 1778183 h 2962347"/>
              <a:gd name="connsiteX7" fmla="*/ 1659163 w 5497610"/>
              <a:gd name="connsiteY7" fmla="*/ 1496604 h 2962347"/>
              <a:gd name="connsiteX8" fmla="*/ 1438936 w 5497610"/>
              <a:gd name="connsiteY8" fmla="*/ 1065414 h 2962347"/>
              <a:gd name="connsiteX9" fmla="*/ 1750443 w 5497610"/>
              <a:gd name="connsiteY9" fmla="*/ 181052 h 2962347"/>
              <a:gd name="connsiteX10" fmla="*/ 2480816 w 5497610"/>
              <a:gd name="connsiteY10" fmla="*/ 469854 h 2962347"/>
              <a:gd name="connsiteX11" fmla="*/ 2481957 w 5497610"/>
              <a:gd name="connsiteY11" fmla="*/ 593803 h 2962347"/>
              <a:gd name="connsiteX12" fmla="*/ 2634357 w 5497610"/>
              <a:gd name="connsiteY12" fmla="*/ 714577 h 2962347"/>
              <a:gd name="connsiteX13" fmla="*/ 2696839 w 5497610"/>
              <a:gd name="connsiteY13" fmla="*/ 613870 h 2962347"/>
              <a:gd name="connsiteX14" fmla="*/ 3416918 w 5497610"/>
              <a:gd name="connsiteY14" fmla="*/ 757886 h 2962347"/>
              <a:gd name="connsiteX15" fmla="*/ 3488927 w 5497610"/>
              <a:gd name="connsiteY15" fmla="*/ 613870 h 2962347"/>
              <a:gd name="connsiteX16" fmla="*/ 4569046 w 5497610"/>
              <a:gd name="connsiteY16" fmla="*/ 253830 h 2962347"/>
              <a:gd name="connsiteX17" fmla="*/ 4929086 w 5497610"/>
              <a:gd name="connsiteY17" fmla="*/ 37806 h 2962347"/>
              <a:gd name="connsiteX18" fmla="*/ 5497610 w 5497610"/>
              <a:gd name="connsiteY18" fmla="*/ 26991 h 2962347"/>
              <a:gd name="connsiteX0" fmla="*/ 0 w 5591553"/>
              <a:gd name="connsiteY0" fmla="*/ 2575381 h 2962347"/>
              <a:gd name="connsiteX1" fmla="*/ 576644 w 5591553"/>
              <a:gd name="connsiteY1" fmla="*/ 2956571 h 2962347"/>
              <a:gd name="connsiteX2" fmla="*/ 593135 w 5591553"/>
              <a:gd name="connsiteY2" fmla="*/ 2562904 h 2962347"/>
              <a:gd name="connsiteX3" fmla="*/ 867851 w 5591553"/>
              <a:gd name="connsiteY3" fmla="*/ 2391954 h 2962347"/>
              <a:gd name="connsiteX4" fmla="*/ 995467 w 5591553"/>
              <a:gd name="connsiteY4" fmla="*/ 2392223 h 2962347"/>
              <a:gd name="connsiteX5" fmla="*/ 1079282 w 5591553"/>
              <a:gd name="connsiteY5" fmla="*/ 1821616 h 2962347"/>
              <a:gd name="connsiteX6" fmla="*/ 1754912 w 5591553"/>
              <a:gd name="connsiteY6" fmla="*/ 1778183 h 2962347"/>
              <a:gd name="connsiteX7" fmla="*/ 1659163 w 5591553"/>
              <a:gd name="connsiteY7" fmla="*/ 1496604 h 2962347"/>
              <a:gd name="connsiteX8" fmla="*/ 1438936 w 5591553"/>
              <a:gd name="connsiteY8" fmla="*/ 1065414 h 2962347"/>
              <a:gd name="connsiteX9" fmla="*/ 1750443 w 5591553"/>
              <a:gd name="connsiteY9" fmla="*/ 181052 h 2962347"/>
              <a:gd name="connsiteX10" fmla="*/ 2480816 w 5591553"/>
              <a:gd name="connsiteY10" fmla="*/ 469854 h 2962347"/>
              <a:gd name="connsiteX11" fmla="*/ 2481957 w 5591553"/>
              <a:gd name="connsiteY11" fmla="*/ 593803 h 2962347"/>
              <a:gd name="connsiteX12" fmla="*/ 2634357 w 5591553"/>
              <a:gd name="connsiteY12" fmla="*/ 714577 h 2962347"/>
              <a:gd name="connsiteX13" fmla="*/ 2696839 w 5591553"/>
              <a:gd name="connsiteY13" fmla="*/ 613870 h 2962347"/>
              <a:gd name="connsiteX14" fmla="*/ 3416918 w 5591553"/>
              <a:gd name="connsiteY14" fmla="*/ 757886 h 2962347"/>
              <a:gd name="connsiteX15" fmla="*/ 3488927 w 5591553"/>
              <a:gd name="connsiteY15" fmla="*/ 613870 h 2962347"/>
              <a:gd name="connsiteX16" fmla="*/ 4569046 w 5591553"/>
              <a:gd name="connsiteY16" fmla="*/ 253830 h 2962347"/>
              <a:gd name="connsiteX17" fmla="*/ 4929086 w 5591553"/>
              <a:gd name="connsiteY17" fmla="*/ 37806 h 2962347"/>
              <a:gd name="connsiteX18" fmla="*/ 5497610 w 5591553"/>
              <a:gd name="connsiteY18" fmla="*/ 26991 h 2962347"/>
              <a:gd name="connsiteX19" fmla="*/ 5492747 w 5591553"/>
              <a:gd name="connsiteY19" fmla="*/ 21287 h 2962347"/>
              <a:gd name="connsiteX0" fmla="*/ 0 w 6310033"/>
              <a:gd name="connsiteY0" fmla="*/ 2636546 h 3023512"/>
              <a:gd name="connsiteX1" fmla="*/ 576644 w 6310033"/>
              <a:gd name="connsiteY1" fmla="*/ 3017736 h 3023512"/>
              <a:gd name="connsiteX2" fmla="*/ 593135 w 6310033"/>
              <a:gd name="connsiteY2" fmla="*/ 2624069 h 3023512"/>
              <a:gd name="connsiteX3" fmla="*/ 867851 w 6310033"/>
              <a:gd name="connsiteY3" fmla="*/ 2453119 h 3023512"/>
              <a:gd name="connsiteX4" fmla="*/ 995467 w 6310033"/>
              <a:gd name="connsiteY4" fmla="*/ 2453388 h 3023512"/>
              <a:gd name="connsiteX5" fmla="*/ 1079282 w 6310033"/>
              <a:gd name="connsiteY5" fmla="*/ 1882781 h 3023512"/>
              <a:gd name="connsiteX6" fmla="*/ 1754912 w 6310033"/>
              <a:gd name="connsiteY6" fmla="*/ 1839348 h 3023512"/>
              <a:gd name="connsiteX7" fmla="*/ 1659163 w 6310033"/>
              <a:gd name="connsiteY7" fmla="*/ 1557769 h 3023512"/>
              <a:gd name="connsiteX8" fmla="*/ 1438936 w 6310033"/>
              <a:gd name="connsiteY8" fmla="*/ 1126579 h 3023512"/>
              <a:gd name="connsiteX9" fmla="*/ 1750443 w 6310033"/>
              <a:gd name="connsiteY9" fmla="*/ 242217 h 3023512"/>
              <a:gd name="connsiteX10" fmla="*/ 2480816 w 6310033"/>
              <a:gd name="connsiteY10" fmla="*/ 531019 h 3023512"/>
              <a:gd name="connsiteX11" fmla="*/ 2481957 w 6310033"/>
              <a:gd name="connsiteY11" fmla="*/ 654968 h 3023512"/>
              <a:gd name="connsiteX12" fmla="*/ 2634357 w 6310033"/>
              <a:gd name="connsiteY12" fmla="*/ 775742 h 3023512"/>
              <a:gd name="connsiteX13" fmla="*/ 2696839 w 6310033"/>
              <a:gd name="connsiteY13" fmla="*/ 675035 h 3023512"/>
              <a:gd name="connsiteX14" fmla="*/ 3416918 w 6310033"/>
              <a:gd name="connsiteY14" fmla="*/ 819051 h 3023512"/>
              <a:gd name="connsiteX15" fmla="*/ 3488927 w 6310033"/>
              <a:gd name="connsiteY15" fmla="*/ 675035 h 3023512"/>
              <a:gd name="connsiteX16" fmla="*/ 4569046 w 6310033"/>
              <a:gd name="connsiteY16" fmla="*/ 314995 h 3023512"/>
              <a:gd name="connsiteX17" fmla="*/ 4929086 w 6310033"/>
              <a:gd name="connsiteY17" fmla="*/ 98971 h 3023512"/>
              <a:gd name="connsiteX18" fmla="*/ 5497610 w 6310033"/>
              <a:gd name="connsiteY18" fmla="*/ 88156 h 3023512"/>
              <a:gd name="connsiteX19" fmla="*/ 6309020 w 6310033"/>
              <a:gd name="connsiteY19" fmla="*/ 627907 h 3023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310033" h="3023512">
                <a:moveTo>
                  <a:pt x="0" y="2636546"/>
                </a:moveTo>
                <a:cubicBezTo>
                  <a:pt x="112858" y="2652461"/>
                  <a:pt x="447097" y="2952611"/>
                  <a:pt x="576644" y="3017736"/>
                </a:cubicBezTo>
                <a:cubicBezTo>
                  <a:pt x="580495" y="3023512"/>
                  <a:pt x="587186" y="2622086"/>
                  <a:pt x="593135" y="2624069"/>
                </a:cubicBezTo>
                <a:cubicBezTo>
                  <a:pt x="620094" y="2642041"/>
                  <a:pt x="839064" y="2443523"/>
                  <a:pt x="867851" y="2453119"/>
                </a:cubicBezTo>
                <a:lnTo>
                  <a:pt x="995467" y="2453388"/>
                </a:lnTo>
                <a:cubicBezTo>
                  <a:pt x="1009374" y="2452229"/>
                  <a:pt x="1065516" y="1885075"/>
                  <a:pt x="1079282" y="1882781"/>
                </a:cubicBezTo>
                <a:cubicBezTo>
                  <a:pt x="1086512" y="1881576"/>
                  <a:pt x="1754912" y="1839348"/>
                  <a:pt x="1754912" y="1839348"/>
                </a:cubicBezTo>
                <a:cubicBezTo>
                  <a:pt x="1766601" y="1841018"/>
                  <a:pt x="1647103" y="1555357"/>
                  <a:pt x="1659163" y="1557769"/>
                </a:cubicBezTo>
                <a:cubicBezTo>
                  <a:pt x="1663849" y="1558706"/>
                  <a:pt x="1434271" y="1125543"/>
                  <a:pt x="1438936" y="1126579"/>
                </a:cubicBezTo>
                <a:cubicBezTo>
                  <a:pt x="1539874" y="991458"/>
                  <a:pt x="1578390" y="321287"/>
                  <a:pt x="1750443" y="242217"/>
                </a:cubicBezTo>
                <a:cubicBezTo>
                  <a:pt x="1805895" y="84071"/>
                  <a:pt x="2480456" y="530659"/>
                  <a:pt x="2480816" y="531019"/>
                </a:cubicBezTo>
                <a:cubicBezTo>
                  <a:pt x="2553142" y="578475"/>
                  <a:pt x="2555321" y="702742"/>
                  <a:pt x="2481957" y="654968"/>
                </a:cubicBezTo>
                <a:lnTo>
                  <a:pt x="2634357" y="775742"/>
                </a:lnTo>
                <a:cubicBezTo>
                  <a:pt x="2658318" y="795681"/>
                  <a:pt x="2698637" y="675273"/>
                  <a:pt x="2696839" y="675035"/>
                </a:cubicBezTo>
                <a:cubicBezTo>
                  <a:pt x="2835629" y="682253"/>
                  <a:pt x="3284903" y="819051"/>
                  <a:pt x="3416918" y="819051"/>
                </a:cubicBezTo>
                <a:cubicBezTo>
                  <a:pt x="3548933" y="819051"/>
                  <a:pt x="3296906" y="759044"/>
                  <a:pt x="3488927" y="675035"/>
                </a:cubicBezTo>
                <a:cubicBezTo>
                  <a:pt x="3680948" y="591026"/>
                  <a:pt x="4329020" y="411006"/>
                  <a:pt x="4569046" y="314995"/>
                </a:cubicBezTo>
                <a:cubicBezTo>
                  <a:pt x="4809072" y="218984"/>
                  <a:pt x="4774325" y="136777"/>
                  <a:pt x="4929086" y="98971"/>
                </a:cubicBezTo>
                <a:cubicBezTo>
                  <a:pt x="5083847" y="61165"/>
                  <a:pt x="5267621" y="0"/>
                  <a:pt x="5497610" y="88156"/>
                </a:cubicBezTo>
                <a:cubicBezTo>
                  <a:pt x="5727599" y="176312"/>
                  <a:pt x="6310033" y="629095"/>
                  <a:pt x="6309020" y="627907"/>
                </a:cubicBezTo>
              </a:path>
            </a:pathLst>
          </a:custGeom>
          <a:ln w="50800">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Ellipse 11"/>
          <p:cNvSpPr/>
          <p:nvPr/>
        </p:nvSpPr>
        <p:spPr>
          <a:xfrm rot="1543989">
            <a:off x="3275856" y="1995686"/>
            <a:ext cx="648072" cy="864096"/>
          </a:xfrm>
          <a:prstGeom prst="ellipse">
            <a:avLst/>
          </a:prstGeom>
          <a:solidFill>
            <a:srgbClr val="C00000">
              <a:alpha val="31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Ellipse 12"/>
          <p:cNvSpPr/>
          <p:nvPr/>
        </p:nvSpPr>
        <p:spPr>
          <a:xfrm rot="2727861">
            <a:off x="2406933" y="2385665"/>
            <a:ext cx="648072" cy="864096"/>
          </a:xfrm>
          <a:prstGeom prst="ellipse">
            <a:avLst/>
          </a:prstGeom>
          <a:solidFill>
            <a:srgbClr val="C00000">
              <a:alpha val="31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lipse 15"/>
          <p:cNvSpPr/>
          <p:nvPr/>
        </p:nvSpPr>
        <p:spPr>
          <a:xfrm>
            <a:off x="3131840" y="3075806"/>
            <a:ext cx="648072" cy="504056"/>
          </a:xfrm>
          <a:prstGeom prst="ellipse">
            <a:avLst/>
          </a:prstGeom>
          <a:solidFill>
            <a:srgbClr val="C00000">
              <a:alpha val="31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Ellipse 20"/>
          <p:cNvSpPr/>
          <p:nvPr/>
        </p:nvSpPr>
        <p:spPr>
          <a:xfrm>
            <a:off x="4355976" y="2427734"/>
            <a:ext cx="1440160" cy="1008112"/>
          </a:xfrm>
          <a:prstGeom prst="ellipse">
            <a:avLst/>
          </a:prstGeom>
          <a:solidFill>
            <a:srgbClr val="C00000">
              <a:alpha val="31000"/>
            </a:srgb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kstSylinder 10"/>
          <p:cNvSpPr txBox="1"/>
          <p:nvPr/>
        </p:nvSpPr>
        <p:spPr>
          <a:xfrm>
            <a:off x="3203848" y="2283718"/>
            <a:ext cx="720080" cy="369332"/>
          </a:xfrm>
          <a:prstGeom prst="rect">
            <a:avLst/>
          </a:prstGeom>
          <a:noFill/>
        </p:spPr>
        <p:txBody>
          <a:bodyPr wrap="square" rtlCol="0">
            <a:spAutoFit/>
          </a:bodyPr>
          <a:lstStyle/>
          <a:p>
            <a:r>
              <a:rPr lang="en-US" dirty="0" smtClean="0">
                <a:solidFill>
                  <a:schemeClr val="bg1"/>
                </a:solidFill>
              </a:rPr>
              <a:t>OBJ A</a:t>
            </a:r>
            <a:endParaRPr lang="en-US" dirty="0">
              <a:solidFill>
                <a:schemeClr val="bg1"/>
              </a:solidFill>
            </a:endParaRPr>
          </a:p>
        </p:txBody>
      </p:sp>
      <p:sp>
        <p:nvSpPr>
          <p:cNvPr id="14" name="TekstSylinder 13"/>
          <p:cNvSpPr txBox="1"/>
          <p:nvPr/>
        </p:nvSpPr>
        <p:spPr>
          <a:xfrm>
            <a:off x="2782310" y="3074244"/>
            <a:ext cx="720080" cy="369332"/>
          </a:xfrm>
          <a:prstGeom prst="rect">
            <a:avLst/>
          </a:prstGeom>
          <a:noFill/>
        </p:spPr>
        <p:txBody>
          <a:bodyPr wrap="square" rtlCol="0">
            <a:spAutoFit/>
          </a:bodyPr>
          <a:lstStyle/>
          <a:p>
            <a:r>
              <a:rPr lang="en-US" dirty="0" smtClean="0">
                <a:solidFill>
                  <a:schemeClr val="bg1"/>
                </a:solidFill>
              </a:rPr>
              <a:t>OBJ B</a:t>
            </a:r>
            <a:endParaRPr lang="en-US" dirty="0">
              <a:solidFill>
                <a:schemeClr val="bg1"/>
              </a:solidFill>
            </a:endParaRPr>
          </a:p>
        </p:txBody>
      </p:sp>
      <p:sp>
        <p:nvSpPr>
          <p:cNvPr id="15" name="TekstSylinder 14"/>
          <p:cNvSpPr txBox="1"/>
          <p:nvPr/>
        </p:nvSpPr>
        <p:spPr>
          <a:xfrm>
            <a:off x="2423832" y="2613790"/>
            <a:ext cx="720080" cy="369332"/>
          </a:xfrm>
          <a:prstGeom prst="rect">
            <a:avLst/>
          </a:prstGeom>
          <a:noFill/>
        </p:spPr>
        <p:txBody>
          <a:bodyPr wrap="square" rtlCol="0">
            <a:spAutoFit/>
          </a:bodyPr>
          <a:lstStyle/>
          <a:p>
            <a:r>
              <a:rPr lang="en-US" dirty="0" smtClean="0">
                <a:solidFill>
                  <a:schemeClr val="bg1"/>
                </a:solidFill>
              </a:rPr>
              <a:t>OBJ C</a:t>
            </a:r>
            <a:endParaRPr lang="en-US" dirty="0">
              <a:solidFill>
                <a:schemeClr val="bg1"/>
              </a:solidFill>
            </a:endParaRPr>
          </a:p>
        </p:txBody>
      </p:sp>
      <p:sp>
        <p:nvSpPr>
          <p:cNvPr id="17" name="TekstSylinder 16"/>
          <p:cNvSpPr txBox="1"/>
          <p:nvPr/>
        </p:nvSpPr>
        <p:spPr>
          <a:xfrm>
            <a:off x="3131840" y="3219822"/>
            <a:ext cx="792088" cy="369332"/>
          </a:xfrm>
          <a:prstGeom prst="rect">
            <a:avLst/>
          </a:prstGeom>
          <a:noFill/>
        </p:spPr>
        <p:txBody>
          <a:bodyPr wrap="square" rtlCol="0">
            <a:spAutoFit/>
          </a:bodyPr>
          <a:lstStyle/>
          <a:p>
            <a:r>
              <a:rPr lang="en-US" dirty="0" smtClean="0">
                <a:solidFill>
                  <a:schemeClr val="bg1"/>
                </a:solidFill>
              </a:rPr>
              <a:t>OBJ D</a:t>
            </a:r>
            <a:endParaRPr lang="en-US" dirty="0">
              <a:solidFill>
                <a:schemeClr val="bg1"/>
              </a:solidFill>
            </a:endParaRPr>
          </a:p>
        </p:txBody>
      </p:sp>
      <p:sp>
        <p:nvSpPr>
          <p:cNvPr id="18" name="TekstSylinder 17"/>
          <p:cNvSpPr txBox="1"/>
          <p:nvPr/>
        </p:nvSpPr>
        <p:spPr>
          <a:xfrm>
            <a:off x="7956376" y="-10510"/>
            <a:ext cx="1187624" cy="267494"/>
          </a:xfrm>
          <a:prstGeom prst="rect">
            <a:avLst/>
          </a:prstGeom>
          <a:noFill/>
        </p:spPr>
        <p:txBody>
          <a:bodyPr wrap="square" lIns="36000" tIns="0" rIns="36000" bIns="0" rtlCol="0">
            <a:noAutofit/>
          </a:bodyPr>
          <a:lstStyle/>
          <a:p>
            <a:pPr algn="ctr"/>
            <a:r>
              <a:rPr lang="en-US" b="1" dirty="0" smtClean="0"/>
              <a:t>IV CORPS</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STAGES</a:t>
            </a:r>
            <a:endParaRPr lang="en-US" dirty="0"/>
          </a:p>
        </p:txBody>
      </p:sp>
      <p:sp>
        <p:nvSpPr>
          <p:cNvPr id="3" name="TekstSylinder 2"/>
          <p:cNvSpPr txBox="1"/>
          <p:nvPr/>
        </p:nvSpPr>
        <p:spPr>
          <a:xfrm>
            <a:off x="0" y="771550"/>
            <a:ext cx="9144000" cy="4339650"/>
          </a:xfrm>
          <a:prstGeom prst="rect">
            <a:avLst/>
          </a:prstGeom>
          <a:noFill/>
        </p:spPr>
        <p:txBody>
          <a:bodyPr wrap="square" rtlCol="0">
            <a:spAutoFit/>
          </a:bodyPr>
          <a:lstStyle/>
          <a:p>
            <a:r>
              <a:rPr lang="en-US" sz="1200" dirty="0" smtClean="0"/>
              <a:t>This </a:t>
            </a:r>
            <a:r>
              <a:rPr lang="en-US" sz="1200" dirty="0" err="1" smtClean="0"/>
              <a:t>phasen</a:t>
            </a:r>
            <a:r>
              <a:rPr lang="en-US" sz="1200" dirty="0" smtClean="0"/>
              <a:t> will be conducted in 5 stages:</a:t>
            </a:r>
          </a:p>
          <a:p>
            <a:pPr marL="342900" indent="-342900">
              <a:buFont typeface="Arial" pitchFamily="34" charset="0"/>
              <a:buChar char="•"/>
            </a:pPr>
            <a:r>
              <a:rPr lang="en-US" sz="1200" b="1" dirty="0" smtClean="0"/>
              <a:t>Stage 1: ( D+0)</a:t>
            </a:r>
          </a:p>
          <a:p>
            <a:pPr marL="800100" lvl="1" indent="-342900">
              <a:buFont typeface="Arial" pitchFamily="34" charset="0"/>
              <a:buChar char="•"/>
            </a:pPr>
            <a:r>
              <a:rPr lang="en-US" sz="1200" dirty="0" smtClean="0"/>
              <a:t>Assemble forces in assembly areas</a:t>
            </a:r>
          </a:p>
          <a:p>
            <a:pPr marL="342900" indent="-342900">
              <a:buFont typeface="Arial" pitchFamily="34" charset="0"/>
              <a:buChar char="•"/>
            </a:pPr>
            <a:r>
              <a:rPr lang="en-US" sz="1200" b="1" dirty="0" smtClean="0"/>
              <a:t>Stage 2: ( D+1 to D+2 )</a:t>
            </a:r>
          </a:p>
          <a:p>
            <a:pPr marL="800100" lvl="1" indent="-342900">
              <a:buFont typeface="Arial" pitchFamily="34" charset="0"/>
              <a:buChar char="•"/>
            </a:pPr>
            <a:r>
              <a:rPr lang="en-US" sz="1200" dirty="0" smtClean="0"/>
              <a:t>Shaping: Artillery and attack from JFACC</a:t>
            </a:r>
          </a:p>
          <a:p>
            <a:pPr marL="800100" lvl="1" indent="-342900">
              <a:buFont typeface="Arial" pitchFamily="34" charset="0"/>
              <a:buChar char="•"/>
            </a:pPr>
            <a:r>
              <a:rPr lang="en-US" sz="1200" dirty="0" smtClean="0"/>
              <a:t>Focus on both Objective A, B and C to keep enemy unaware of our intention</a:t>
            </a:r>
          </a:p>
          <a:p>
            <a:pPr marL="342900" indent="-342900">
              <a:buFont typeface="Arial" pitchFamily="34" charset="0"/>
              <a:buChar char="•"/>
            </a:pPr>
            <a:r>
              <a:rPr lang="en-US" sz="1200" b="1" dirty="0" smtClean="0"/>
              <a:t>Stage 3: (D+3 to D+4)</a:t>
            </a:r>
          </a:p>
          <a:p>
            <a:pPr marL="800100" lvl="1" indent="-342900">
              <a:buFont typeface="Arial" pitchFamily="34" charset="0"/>
              <a:buChar char="•"/>
            </a:pPr>
            <a:r>
              <a:rPr lang="en-US" sz="1200" b="1" dirty="0" smtClean="0"/>
              <a:t>Main effort: </a:t>
            </a:r>
            <a:r>
              <a:rPr lang="en-US" sz="1200" dirty="0" smtClean="0"/>
              <a:t>56</a:t>
            </a:r>
            <a:r>
              <a:rPr lang="en-US" sz="1200" baseline="30000" dirty="0" smtClean="0"/>
              <a:t>th</a:t>
            </a:r>
            <a:r>
              <a:rPr lang="en-US" sz="1200" dirty="0" smtClean="0"/>
              <a:t> Armored Division: Quick </a:t>
            </a:r>
            <a:r>
              <a:rPr lang="en-US" sz="1200" dirty="0" smtClean="0"/>
              <a:t>o</a:t>
            </a:r>
            <a:r>
              <a:rPr lang="en-US" sz="1200" dirty="0" smtClean="0"/>
              <a:t>ffensive operation to seize objective A and B</a:t>
            </a:r>
          </a:p>
          <a:p>
            <a:pPr marL="1257300" lvl="2" indent="-342900">
              <a:buFont typeface="Arial" pitchFamily="34" charset="0"/>
              <a:buChar char="•"/>
            </a:pPr>
            <a:r>
              <a:rPr lang="en-US" sz="1200" dirty="0" smtClean="0"/>
              <a:t>Intention is to neutralize enemy 10</a:t>
            </a:r>
            <a:r>
              <a:rPr lang="en-US" sz="1200" baseline="30000" dirty="0" smtClean="0"/>
              <a:t>th</a:t>
            </a:r>
            <a:r>
              <a:rPr lang="en-US" sz="1200" dirty="0" smtClean="0"/>
              <a:t> Armored </a:t>
            </a:r>
            <a:r>
              <a:rPr lang="en-US" sz="1200" dirty="0" err="1" smtClean="0"/>
              <a:t>Divison</a:t>
            </a:r>
            <a:r>
              <a:rPr lang="en-US" sz="1200" dirty="0" smtClean="0"/>
              <a:t>, and do a deep thrust to take objective B, so enemy 12</a:t>
            </a:r>
            <a:r>
              <a:rPr lang="en-US" sz="1200" baseline="30000" dirty="0" smtClean="0"/>
              <a:t>th</a:t>
            </a:r>
            <a:r>
              <a:rPr lang="en-US" sz="1200" dirty="0" smtClean="0"/>
              <a:t> Motorized </a:t>
            </a:r>
            <a:r>
              <a:rPr lang="en-US" sz="1200" dirty="0" err="1" smtClean="0"/>
              <a:t>Divison</a:t>
            </a:r>
            <a:r>
              <a:rPr lang="en-US" sz="1200" dirty="0" smtClean="0"/>
              <a:t> is cut off.</a:t>
            </a:r>
          </a:p>
          <a:p>
            <a:pPr marL="800100" lvl="1" indent="-342900">
              <a:buFont typeface="Arial" pitchFamily="34" charset="0"/>
              <a:buChar char="•"/>
            </a:pPr>
            <a:r>
              <a:rPr lang="en-US" sz="1200" b="1" dirty="0" smtClean="0"/>
              <a:t>Secondary effort 1</a:t>
            </a:r>
            <a:r>
              <a:rPr lang="en-US" sz="1200" dirty="0" smtClean="0"/>
              <a:t>: Attack by JFACC enemy 12</a:t>
            </a:r>
            <a:r>
              <a:rPr lang="en-US" sz="1200" baseline="30000" dirty="0" smtClean="0"/>
              <a:t>th</a:t>
            </a:r>
            <a:r>
              <a:rPr lang="en-US" sz="1200" dirty="0" smtClean="0"/>
              <a:t> Motorized </a:t>
            </a:r>
            <a:r>
              <a:rPr lang="en-US" sz="1200" dirty="0" err="1" smtClean="0"/>
              <a:t>Divison</a:t>
            </a:r>
            <a:endParaRPr lang="en-US" sz="1200" dirty="0" smtClean="0"/>
          </a:p>
          <a:p>
            <a:pPr marL="1257300" lvl="2" indent="-342900">
              <a:buFont typeface="Arial" pitchFamily="34" charset="0"/>
              <a:buChar char="•"/>
            </a:pPr>
            <a:r>
              <a:rPr lang="en-US" sz="1200" dirty="0" smtClean="0"/>
              <a:t>55</a:t>
            </a:r>
            <a:r>
              <a:rPr lang="en-US" sz="1200" baseline="30000" dirty="0" smtClean="0"/>
              <a:t>th</a:t>
            </a:r>
            <a:r>
              <a:rPr lang="en-US" sz="1200" dirty="0" smtClean="0"/>
              <a:t> Mechanized Division in defensive positions preventing enemy to break out NORTH.</a:t>
            </a:r>
          </a:p>
          <a:p>
            <a:pPr marL="800100" lvl="1" indent="-342900">
              <a:buFont typeface="Arial" pitchFamily="34" charset="0"/>
              <a:buChar char="•"/>
            </a:pPr>
            <a:r>
              <a:rPr lang="en-US" sz="1200" b="1" dirty="0" smtClean="0"/>
              <a:t>Secondary effort 2</a:t>
            </a:r>
            <a:r>
              <a:rPr lang="en-US" sz="1200" dirty="0" smtClean="0"/>
              <a:t>: Attack by JFACC enemy 11</a:t>
            </a:r>
            <a:r>
              <a:rPr lang="en-US" sz="1200" baseline="30000" dirty="0" smtClean="0"/>
              <a:t>th</a:t>
            </a:r>
            <a:r>
              <a:rPr lang="en-US" sz="1200" dirty="0" smtClean="0"/>
              <a:t> Mechanized Division</a:t>
            </a:r>
          </a:p>
          <a:p>
            <a:pPr marL="1257300" lvl="2" indent="-342900">
              <a:buFont typeface="Arial" pitchFamily="34" charset="0"/>
              <a:buChar char="•"/>
            </a:pPr>
            <a:r>
              <a:rPr lang="en-US" sz="1200" dirty="0" smtClean="0"/>
              <a:t>Prevent enemy 11</a:t>
            </a:r>
            <a:r>
              <a:rPr lang="en-US" sz="1200" baseline="30000" dirty="0" smtClean="0"/>
              <a:t>th</a:t>
            </a:r>
            <a:r>
              <a:rPr lang="en-US" sz="1200" dirty="0" smtClean="0"/>
              <a:t> Mechanized Division to reinforce enemy 10</a:t>
            </a:r>
            <a:r>
              <a:rPr lang="en-US" sz="1200" baseline="30000" dirty="0" smtClean="0"/>
              <a:t>th</a:t>
            </a:r>
            <a:r>
              <a:rPr lang="en-US" sz="1200" dirty="0" smtClean="0"/>
              <a:t> or enemy 12</a:t>
            </a:r>
            <a:r>
              <a:rPr lang="en-US" sz="1200" baseline="30000" dirty="0" smtClean="0"/>
              <a:t>th</a:t>
            </a:r>
            <a:r>
              <a:rPr lang="en-US" sz="1200" dirty="0" smtClean="0"/>
              <a:t> Division.</a:t>
            </a:r>
          </a:p>
          <a:p>
            <a:pPr marL="342900" indent="-342900">
              <a:buFont typeface="Arial" pitchFamily="34" charset="0"/>
              <a:buChar char="•"/>
            </a:pPr>
            <a:r>
              <a:rPr lang="en-US" sz="1200" b="1" dirty="0" smtClean="0"/>
              <a:t>Stage 4: (D+5 to D+6)</a:t>
            </a:r>
          </a:p>
          <a:p>
            <a:pPr marL="800100" lvl="1" indent="-342900">
              <a:buFont typeface="Arial" pitchFamily="34" charset="0"/>
              <a:buChar char="•"/>
            </a:pPr>
            <a:r>
              <a:rPr lang="en-US" sz="1200" b="1" dirty="0" smtClean="0"/>
              <a:t>Main Effort: </a:t>
            </a:r>
            <a:r>
              <a:rPr lang="en-US" sz="1200" dirty="0" smtClean="0"/>
              <a:t>55</a:t>
            </a:r>
            <a:r>
              <a:rPr lang="en-US" sz="1200" baseline="30000" dirty="0" smtClean="0"/>
              <a:t>th</a:t>
            </a:r>
            <a:r>
              <a:rPr lang="en-US" sz="1200" dirty="0" smtClean="0"/>
              <a:t> Mechanized Division: Offensive SOUTH to attack and seize objective C.</a:t>
            </a:r>
          </a:p>
          <a:p>
            <a:pPr marL="800100" lvl="1" indent="-342900">
              <a:buFont typeface="Arial" pitchFamily="34" charset="0"/>
              <a:buChar char="•"/>
            </a:pPr>
            <a:r>
              <a:rPr lang="en-US" sz="1200" b="1" dirty="0" smtClean="0"/>
              <a:t>Secondary effort 1</a:t>
            </a:r>
            <a:r>
              <a:rPr lang="en-US" sz="1200" dirty="0" smtClean="0"/>
              <a:t>: Blocking by 56</a:t>
            </a:r>
            <a:r>
              <a:rPr lang="en-US" sz="1200" baseline="30000" dirty="0" smtClean="0"/>
              <a:t>th</a:t>
            </a:r>
            <a:r>
              <a:rPr lang="en-US" sz="1200" dirty="0" smtClean="0"/>
              <a:t> Armored Division</a:t>
            </a:r>
          </a:p>
          <a:p>
            <a:pPr marL="1257300" lvl="2" indent="-342900">
              <a:buFont typeface="Arial" pitchFamily="34" charset="0"/>
              <a:buChar char="•"/>
            </a:pPr>
            <a:r>
              <a:rPr lang="en-US" sz="1200" dirty="0" smtClean="0"/>
              <a:t>Prevent effective support from enemy 11</a:t>
            </a:r>
            <a:r>
              <a:rPr lang="en-US" sz="1200" baseline="30000" dirty="0" smtClean="0"/>
              <a:t>th</a:t>
            </a:r>
            <a:r>
              <a:rPr lang="en-US" sz="1200" dirty="0" smtClean="0"/>
              <a:t> Mechanized Division </a:t>
            </a:r>
          </a:p>
          <a:p>
            <a:pPr marL="800100" lvl="1" indent="-342900">
              <a:buFont typeface="Arial" pitchFamily="34" charset="0"/>
              <a:buChar char="•"/>
            </a:pPr>
            <a:r>
              <a:rPr lang="en-US" sz="1200" b="1" dirty="0" smtClean="0"/>
              <a:t>Secondary effort 2</a:t>
            </a:r>
            <a:r>
              <a:rPr lang="en-US" sz="1200" dirty="0" smtClean="0"/>
              <a:t>: Attack by JFACC</a:t>
            </a:r>
          </a:p>
          <a:p>
            <a:pPr marL="1257300" lvl="2" indent="-342900">
              <a:buFont typeface="Arial" pitchFamily="34" charset="0"/>
              <a:buChar char="•"/>
            </a:pPr>
            <a:r>
              <a:rPr lang="en-US" sz="1200" dirty="0" smtClean="0"/>
              <a:t>Neutralize enemy 11</a:t>
            </a:r>
            <a:r>
              <a:rPr lang="en-US" sz="1200" baseline="30000" dirty="0" smtClean="0"/>
              <a:t>th</a:t>
            </a:r>
            <a:r>
              <a:rPr lang="en-US" sz="1200" dirty="0" smtClean="0"/>
              <a:t> Mechanized Division to set conditions for stage 5.</a:t>
            </a:r>
          </a:p>
          <a:p>
            <a:pPr marL="342900" indent="-342900">
              <a:buFont typeface="Arial" pitchFamily="34" charset="0"/>
              <a:buChar char="•"/>
            </a:pPr>
            <a:r>
              <a:rPr lang="en-US" sz="1200" b="1" dirty="0" smtClean="0"/>
              <a:t>Stage 5: </a:t>
            </a:r>
          </a:p>
          <a:p>
            <a:pPr marL="800100" lvl="1" indent="-342900">
              <a:buFont typeface="Arial" pitchFamily="34" charset="0"/>
              <a:buChar char="•"/>
            </a:pPr>
            <a:r>
              <a:rPr lang="en-US" sz="1200" dirty="0" smtClean="0"/>
              <a:t>Conduct rearm, refuel and prepare for PHASE 2, offensive into Syria.</a:t>
            </a:r>
          </a:p>
          <a:p>
            <a:endParaRPr lang="en-US" sz="1200" dirty="0"/>
          </a:p>
        </p:txBody>
      </p:sp>
      <p:sp>
        <p:nvSpPr>
          <p:cNvPr id="4" name="TekstSylinder 3"/>
          <p:cNvSpPr txBox="1"/>
          <p:nvPr/>
        </p:nvSpPr>
        <p:spPr>
          <a:xfrm>
            <a:off x="7956376" y="-10510"/>
            <a:ext cx="1187624" cy="267494"/>
          </a:xfrm>
          <a:prstGeom prst="rect">
            <a:avLst/>
          </a:prstGeom>
          <a:noFill/>
        </p:spPr>
        <p:txBody>
          <a:bodyPr wrap="square" lIns="36000" tIns="0" rIns="36000" bIns="0" rtlCol="0">
            <a:noAutofit/>
          </a:bodyPr>
          <a:lstStyle/>
          <a:p>
            <a:pPr algn="ctr"/>
            <a:r>
              <a:rPr lang="en-US" b="1" dirty="0" smtClean="0"/>
              <a:t>IV CORPS</a:t>
            </a:r>
            <a:endParaRPr lang="en-US" b="1" dirty="0"/>
          </a:p>
        </p:txBody>
      </p:sp>
    </p:spTree>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6247</TotalTime>
  <Words>781</Words>
  <Application>Microsoft Office PowerPoint</Application>
  <PresentationFormat>Skjermfremvisning (16:9)</PresentationFormat>
  <Paragraphs>61</Paragraphs>
  <Slides>4</Slides>
  <Notes>1</Notes>
  <HiddenSlides>0</HiddenSlides>
  <MMClips>0</MMClips>
  <ScaleCrop>false</ScaleCrop>
  <HeadingPairs>
    <vt:vector size="4" baseType="variant">
      <vt:variant>
        <vt:lpstr>Tema</vt:lpstr>
      </vt:variant>
      <vt:variant>
        <vt:i4>1</vt:i4>
      </vt:variant>
      <vt:variant>
        <vt:lpstr>Lysbildetitler</vt:lpstr>
      </vt:variant>
      <vt:variant>
        <vt:i4>4</vt:i4>
      </vt:variant>
    </vt:vector>
  </HeadingPairs>
  <TitlesOfParts>
    <vt:vector size="5" baseType="lpstr">
      <vt:lpstr>Kontortema</vt:lpstr>
      <vt:lpstr>Lysbilde 1</vt:lpstr>
      <vt:lpstr>ENEMY SITUATION (D+0)</vt:lpstr>
      <vt:lpstr>Concept of Operations (CONOPS)</vt:lpstr>
      <vt:lpstr>STAGES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OPAR LCC IV CORPS CONCEPT OF OPERATIONS PHASE 1</dc:title>
  <dc:creator>132nd Virtual Wing</dc:creator>
  <cp:lastModifiedBy>Neck</cp:lastModifiedBy>
  <cp:revision>410</cp:revision>
  <dcterms:created xsi:type="dcterms:W3CDTF">2019-03-12T22:01:00Z</dcterms:created>
  <dcterms:modified xsi:type="dcterms:W3CDTF">2020-09-04T17:41:02Z</dcterms:modified>
</cp:coreProperties>
</file>