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029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BFACB7C9-87D6-4EF8-9030-9A23CA6AF7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229" b="2557"/>
          <a:stretch/>
        </p:blipFill>
        <p:spPr>
          <a:xfrm>
            <a:off x="8533" y="783187"/>
            <a:ext cx="5704010" cy="3870748"/>
          </a:xfrm>
          <a:prstGeom prst="rect">
            <a:avLst/>
          </a:prstGeom>
        </p:spPr>
      </p:pic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xmlns="" id="{26A3018B-3EEA-4A31-BB2A-858C713CD82D}"/>
              </a:ext>
            </a:extLst>
          </p:cNvPr>
          <p:cNvSpPr/>
          <p:nvPr/>
        </p:nvSpPr>
        <p:spPr>
          <a:xfrm>
            <a:off x="3341688" y="2684463"/>
            <a:ext cx="817562" cy="720725"/>
          </a:xfrm>
          <a:custGeom>
            <a:avLst/>
            <a:gdLst>
              <a:gd name="connsiteX0" fmla="*/ 0 w 817562"/>
              <a:gd name="connsiteY0" fmla="*/ 254000 h 720725"/>
              <a:gd name="connsiteX1" fmla="*/ 323850 w 817562"/>
              <a:gd name="connsiteY1" fmla="*/ 720725 h 720725"/>
              <a:gd name="connsiteX2" fmla="*/ 817562 w 817562"/>
              <a:gd name="connsiteY2" fmla="*/ 458787 h 720725"/>
              <a:gd name="connsiteX3" fmla="*/ 488950 w 817562"/>
              <a:gd name="connsiteY3" fmla="*/ 0 h 720725"/>
              <a:gd name="connsiteX4" fmla="*/ 0 w 817562"/>
              <a:gd name="connsiteY4" fmla="*/ 25400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62" h="720725">
                <a:moveTo>
                  <a:pt x="0" y="254000"/>
                </a:moveTo>
                <a:lnTo>
                  <a:pt x="323850" y="720725"/>
                </a:lnTo>
                <a:lnTo>
                  <a:pt x="817562" y="458787"/>
                </a:lnTo>
                <a:lnTo>
                  <a:pt x="488950" y="0"/>
                </a:lnTo>
                <a:lnTo>
                  <a:pt x="0" y="254000"/>
                </a:lnTo>
                <a:close/>
              </a:path>
            </a:pathLst>
          </a:custGeom>
          <a:solidFill>
            <a:schemeClr val="accent1">
              <a:alpha val="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SYTGT007</a:t>
            </a:r>
            <a:r>
              <a:rPr lang="pl-PL" dirty="0"/>
              <a:t> </a:t>
            </a:r>
            <a:r>
              <a:rPr lang="en-US" dirty="0"/>
              <a:t>DAMASCUS NE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659712" y="228981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700498" y="2143029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07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nb-NO" sz="1100" dirty="0"/>
              <a:t>Assembly Buildings</a:t>
            </a:r>
          </a:p>
          <a:p>
            <a:r>
              <a:rPr lang="pt-BR" sz="1100" dirty="0"/>
              <a:t>DPI 9   - N33 37.194 E 36 29.105 / 2103ft/ 2000lb bomb</a:t>
            </a:r>
          </a:p>
          <a:p>
            <a:r>
              <a:rPr lang="pt-BR" sz="1100" dirty="0"/>
              <a:t>DPI 8   - N33 37.163 E 36 29.108 / 2101ft/ 2000lb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172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075</a:t>
            </a:r>
            <a:r>
              <a:rPr lang="pl-PL" sz="1100" dirty="0"/>
              <a:t> / </a:t>
            </a:r>
            <a:r>
              <a:rPr lang="en-US" sz="1100" dirty="0"/>
              <a:t>2105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143</a:t>
            </a:r>
            <a:r>
              <a:rPr lang="pl-PL" sz="1100" dirty="0"/>
              <a:t> E </a:t>
            </a:r>
            <a:r>
              <a:rPr lang="en-US" sz="1100" dirty="0"/>
              <a:t>36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034</a:t>
            </a:r>
            <a:r>
              <a:rPr lang="pl-PL" sz="1100" dirty="0"/>
              <a:t> / </a:t>
            </a:r>
            <a:r>
              <a:rPr lang="en-US" sz="1100" dirty="0"/>
              <a:t>2100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150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052</a:t>
            </a:r>
            <a:r>
              <a:rPr lang="pl-PL" sz="1100" dirty="0"/>
              <a:t> / </a:t>
            </a:r>
            <a:r>
              <a:rPr lang="en-US" sz="1100" dirty="0"/>
              <a:t>2100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en-US" sz="1100" dirty="0"/>
          </a:p>
          <a:p>
            <a:r>
              <a:rPr lang="en-US" sz="1100" dirty="0"/>
              <a:t>Storage Facilities</a:t>
            </a:r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312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997</a:t>
            </a:r>
            <a:r>
              <a:rPr lang="pl-PL" sz="1100" dirty="0"/>
              <a:t> / </a:t>
            </a:r>
            <a:r>
              <a:rPr lang="en-US" sz="1100" dirty="0"/>
              <a:t>2120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327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987</a:t>
            </a:r>
            <a:r>
              <a:rPr lang="pl-PL" sz="1100" dirty="0"/>
              <a:t> / </a:t>
            </a:r>
            <a:r>
              <a:rPr lang="en-US" sz="1100" dirty="0"/>
              <a:t>2130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393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29</a:t>
            </a:r>
            <a:r>
              <a:rPr lang="pl-PL" sz="1100" dirty="0"/>
              <a:t>.</a:t>
            </a:r>
            <a:r>
              <a:rPr lang="en-US" sz="1100" dirty="0"/>
              <a:t>016</a:t>
            </a:r>
            <a:r>
              <a:rPr lang="pl-PL" sz="1100" dirty="0"/>
              <a:t> / </a:t>
            </a:r>
            <a:r>
              <a:rPr lang="en-US" sz="1100" dirty="0"/>
              <a:t>2140</a:t>
            </a:r>
            <a:r>
              <a:rPr lang="pl-PL" sz="1100" dirty="0"/>
              <a:t>ft/</a:t>
            </a:r>
            <a:r>
              <a:rPr lang="en-US" sz="1100" dirty="0"/>
              <a:t> 500</a:t>
            </a:r>
            <a:r>
              <a:rPr lang="nb-NO" sz="1100" dirty="0"/>
              <a:t>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37</a:t>
            </a:r>
            <a:r>
              <a:rPr lang="pl-PL" sz="1100" dirty="0"/>
              <a:t>.</a:t>
            </a:r>
            <a:r>
              <a:rPr lang="en-US" sz="1100" dirty="0"/>
              <a:t>321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28</a:t>
            </a:r>
            <a:r>
              <a:rPr lang="pl-PL" sz="1100" dirty="0"/>
              <a:t>.</a:t>
            </a:r>
            <a:r>
              <a:rPr lang="en-US" sz="1100" dirty="0"/>
              <a:t>917</a:t>
            </a:r>
            <a:r>
              <a:rPr lang="pl-PL" sz="1100" dirty="0"/>
              <a:t> / </a:t>
            </a:r>
            <a:r>
              <a:rPr lang="en-US" sz="1100" dirty="0"/>
              <a:t>2139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33461E15-C5D1-4B19-94F9-9075ED62D8E2}"/>
              </a:ext>
            </a:extLst>
          </p:cNvPr>
          <p:cNvGrpSpPr/>
          <p:nvPr/>
        </p:nvGrpSpPr>
        <p:grpSpPr>
          <a:xfrm>
            <a:off x="3738825" y="3004482"/>
            <a:ext cx="296662" cy="246221"/>
            <a:chOff x="2396290" y="2247731"/>
            <a:chExt cx="296662" cy="246221"/>
          </a:xfrm>
        </p:grpSpPr>
        <p:sp>
          <p:nvSpPr>
            <p:cNvPr id="80" name="TekstSylinder 9">
              <a:extLst>
                <a:ext uri="{FF2B5EF4-FFF2-40B4-BE49-F238E27FC236}">
                  <a16:creationId xmlns:a16="http://schemas.microsoft.com/office/drawing/2014/main" xmlns="" id="{B06FA1A2-D6C0-460B-8454-E6AEFCDAA6B1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xmlns="" id="{5FCD3639-9B5F-40F5-9CD1-72C89F4B050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C6B5FDC9-4B85-4F2C-8F7C-1F3BCB906CBD}"/>
              </a:ext>
            </a:extLst>
          </p:cNvPr>
          <p:cNvGrpSpPr/>
          <p:nvPr/>
        </p:nvGrpSpPr>
        <p:grpSpPr>
          <a:xfrm>
            <a:off x="2888520" y="1739228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xmlns="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xmlns="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xmlns="" id="{5D9F70E4-2480-4389-BFAC-5347C0B5C98B}"/>
              </a:ext>
            </a:extLst>
          </p:cNvPr>
          <p:cNvSpPr/>
          <p:nvPr/>
        </p:nvSpPr>
        <p:spPr>
          <a:xfrm>
            <a:off x="2954871" y="2959534"/>
            <a:ext cx="673100" cy="692151"/>
          </a:xfrm>
          <a:custGeom>
            <a:avLst/>
            <a:gdLst>
              <a:gd name="connsiteX0" fmla="*/ 0 w 396875"/>
              <a:gd name="connsiteY0" fmla="*/ 117475 h 327025"/>
              <a:gd name="connsiteX1" fmla="*/ 139700 w 396875"/>
              <a:gd name="connsiteY1" fmla="*/ 327025 h 327025"/>
              <a:gd name="connsiteX2" fmla="*/ 396875 w 396875"/>
              <a:gd name="connsiteY2" fmla="*/ 198437 h 327025"/>
              <a:gd name="connsiteX3" fmla="*/ 247650 w 396875"/>
              <a:gd name="connsiteY3" fmla="*/ 0 h 327025"/>
              <a:gd name="connsiteX4" fmla="*/ 0 w 396875"/>
              <a:gd name="connsiteY4" fmla="*/ 117475 h 327025"/>
              <a:gd name="connsiteX0" fmla="*/ 0 w 396875"/>
              <a:gd name="connsiteY0" fmla="*/ 117475 h 620713"/>
              <a:gd name="connsiteX1" fmla="*/ 288925 w 396875"/>
              <a:gd name="connsiteY1" fmla="*/ 620713 h 620713"/>
              <a:gd name="connsiteX2" fmla="*/ 396875 w 396875"/>
              <a:gd name="connsiteY2" fmla="*/ 198437 h 620713"/>
              <a:gd name="connsiteX3" fmla="*/ 247650 w 396875"/>
              <a:gd name="connsiteY3" fmla="*/ 0 h 620713"/>
              <a:gd name="connsiteX4" fmla="*/ 0 w 396875"/>
              <a:gd name="connsiteY4" fmla="*/ 117475 h 620713"/>
              <a:gd name="connsiteX0" fmla="*/ 0 w 658813"/>
              <a:gd name="connsiteY0" fmla="*/ 117475 h 620713"/>
              <a:gd name="connsiteX1" fmla="*/ 288925 w 658813"/>
              <a:gd name="connsiteY1" fmla="*/ 620713 h 620713"/>
              <a:gd name="connsiteX2" fmla="*/ 658813 w 658813"/>
              <a:gd name="connsiteY2" fmla="*/ 452437 h 620713"/>
              <a:gd name="connsiteX3" fmla="*/ 247650 w 658813"/>
              <a:gd name="connsiteY3" fmla="*/ 0 h 620713"/>
              <a:gd name="connsiteX4" fmla="*/ 0 w 658813"/>
              <a:gd name="connsiteY4" fmla="*/ 117475 h 620713"/>
              <a:gd name="connsiteX0" fmla="*/ 0 w 658813"/>
              <a:gd name="connsiteY0" fmla="*/ 188913 h 692151"/>
              <a:gd name="connsiteX1" fmla="*/ 288925 w 658813"/>
              <a:gd name="connsiteY1" fmla="*/ 692151 h 692151"/>
              <a:gd name="connsiteX2" fmla="*/ 658813 w 658813"/>
              <a:gd name="connsiteY2" fmla="*/ 523875 h 692151"/>
              <a:gd name="connsiteX3" fmla="*/ 339725 w 658813"/>
              <a:gd name="connsiteY3" fmla="*/ 0 h 692151"/>
              <a:gd name="connsiteX4" fmla="*/ 0 w 658813"/>
              <a:gd name="connsiteY4" fmla="*/ 188913 h 692151"/>
              <a:gd name="connsiteX0" fmla="*/ 0 w 658813"/>
              <a:gd name="connsiteY0" fmla="*/ 188913 h 692151"/>
              <a:gd name="connsiteX1" fmla="*/ 288925 w 658813"/>
              <a:gd name="connsiteY1" fmla="*/ 692151 h 692151"/>
              <a:gd name="connsiteX2" fmla="*/ 658813 w 658813"/>
              <a:gd name="connsiteY2" fmla="*/ 523875 h 692151"/>
              <a:gd name="connsiteX3" fmla="*/ 346075 w 658813"/>
              <a:gd name="connsiteY3" fmla="*/ 0 h 692151"/>
              <a:gd name="connsiteX4" fmla="*/ 0 w 658813"/>
              <a:gd name="connsiteY4" fmla="*/ 188913 h 692151"/>
              <a:gd name="connsiteX0" fmla="*/ 0 w 673100"/>
              <a:gd name="connsiteY0" fmla="*/ 192088 h 692151"/>
              <a:gd name="connsiteX1" fmla="*/ 303212 w 673100"/>
              <a:gd name="connsiteY1" fmla="*/ 692151 h 692151"/>
              <a:gd name="connsiteX2" fmla="*/ 673100 w 673100"/>
              <a:gd name="connsiteY2" fmla="*/ 523875 h 692151"/>
              <a:gd name="connsiteX3" fmla="*/ 360362 w 673100"/>
              <a:gd name="connsiteY3" fmla="*/ 0 h 692151"/>
              <a:gd name="connsiteX4" fmla="*/ 0 w 673100"/>
              <a:gd name="connsiteY4" fmla="*/ 192088 h 69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692151">
                <a:moveTo>
                  <a:pt x="0" y="192088"/>
                </a:moveTo>
                <a:lnTo>
                  <a:pt x="303212" y="692151"/>
                </a:lnTo>
                <a:lnTo>
                  <a:pt x="673100" y="523875"/>
                </a:lnTo>
                <a:lnTo>
                  <a:pt x="360362" y="0"/>
                </a:lnTo>
                <a:lnTo>
                  <a:pt x="0" y="192088"/>
                </a:lnTo>
                <a:close/>
              </a:path>
            </a:pathLst>
          </a:custGeom>
          <a:solidFill>
            <a:srgbClr val="0000FF">
              <a:alpha val="8000"/>
            </a:srgb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6A6438B-9C14-441D-AB78-E82C30FE1BDF}"/>
              </a:ext>
            </a:extLst>
          </p:cNvPr>
          <p:cNvGrpSpPr/>
          <p:nvPr/>
        </p:nvGrpSpPr>
        <p:grpSpPr>
          <a:xfrm>
            <a:off x="3144863" y="1337312"/>
            <a:ext cx="296662" cy="246221"/>
            <a:chOff x="2396290" y="2247731"/>
            <a:chExt cx="296662" cy="246221"/>
          </a:xfrm>
        </p:grpSpPr>
        <p:sp>
          <p:nvSpPr>
            <p:cNvPr id="113" name="TekstSylinder 9">
              <a:extLst>
                <a:ext uri="{FF2B5EF4-FFF2-40B4-BE49-F238E27FC236}">
                  <a16:creationId xmlns:a16="http://schemas.microsoft.com/office/drawing/2014/main" xmlns="" id="{74FB48D5-58F8-4883-9C16-FA2963101FB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xmlns="" id="{36FFF256-1FF4-48D1-BF96-C642D463E9A5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80611DE4-8A4B-4EA1-B8BF-70A264E5B741}"/>
              </a:ext>
            </a:extLst>
          </p:cNvPr>
          <p:cNvGrpSpPr/>
          <p:nvPr/>
        </p:nvGrpSpPr>
        <p:grpSpPr>
          <a:xfrm>
            <a:off x="3104544" y="3200303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xmlns="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xmlns="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F22A5E66-F601-43FA-8CD2-58FDC12BCEB9}"/>
              </a:ext>
            </a:extLst>
          </p:cNvPr>
          <p:cNvGrpSpPr/>
          <p:nvPr/>
        </p:nvGrpSpPr>
        <p:grpSpPr>
          <a:xfrm>
            <a:off x="3314459" y="3127593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xmlns="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xmlns="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xmlns="" id="{A782565A-30D1-4417-A1BF-9DC45ED07625}"/>
              </a:ext>
            </a:extLst>
          </p:cNvPr>
          <p:cNvSpPr/>
          <p:nvPr/>
        </p:nvSpPr>
        <p:spPr>
          <a:xfrm>
            <a:off x="1776361" y="1212645"/>
            <a:ext cx="3578942" cy="3175820"/>
          </a:xfrm>
          <a:custGeom>
            <a:avLst/>
            <a:gdLst>
              <a:gd name="connsiteX0" fmla="*/ 0 w 3578942"/>
              <a:gd name="connsiteY0" fmla="*/ 802968 h 3175820"/>
              <a:gd name="connsiteX1" fmla="*/ 1501058 w 3578942"/>
              <a:gd name="connsiteY1" fmla="*/ 3175820 h 3175820"/>
              <a:gd name="connsiteX2" fmla="*/ 3578942 w 3578942"/>
              <a:gd name="connsiteY2" fmla="*/ 2189316 h 3175820"/>
              <a:gd name="connsiteX3" fmla="*/ 2867742 w 3578942"/>
              <a:gd name="connsiteY3" fmla="*/ 1166761 h 3175820"/>
              <a:gd name="connsiteX4" fmla="*/ 1678039 w 3578942"/>
              <a:gd name="connsiteY4" fmla="*/ 0 h 3175820"/>
              <a:gd name="connsiteX5" fmla="*/ 0 w 3578942"/>
              <a:gd name="connsiteY5" fmla="*/ 802968 h 31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8942" h="3175820">
                <a:moveTo>
                  <a:pt x="0" y="802968"/>
                </a:moveTo>
                <a:lnTo>
                  <a:pt x="1501058" y="3175820"/>
                </a:lnTo>
                <a:lnTo>
                  <a:pt x="3578942" y="2189316"/>
                </a:lnTo>
                <a:lnTo>
                  <a:pt x="2867742" y="1166761"/>
                </a:lnTo>
                <a:lnTo>
                  <a:pt x="1678039" y="0"/>
                </a:lnTo>
                <a:lnTo>
                  <a:pt x="0" y="80296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D799CF00-29B0-4D9E-B6C7-87687E8F2F05}"/>
              </a:ext>
            </a:extLst>
          </p:cNvPr>
          <p:cNvGrpSpPr/>
          <p:nvPr/>
        </p:nvGrpSpPr>
        <p:grpSpPr>
          <a:xfrm>
            <a:off x="3464477" y="2943721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xmlns="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xmlns="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7B039059-86E9-4E3B-99BB-45A84075ED6D}"/>
              </a:ext>
            </a:extLst>
          </p:cNvPr>
          <p:cNvGrpSpPr/>
          <p:nvPr/>
        </p:nvGrpSpPr>
        <p:grpSpPr>
          <a:xfrm>
            <a:off x="2405221" y="1777139"/>
            <a:ext cx="296662" cy="246221"/>
            <a:chOff x="2396290" y="2247731"/>
            <a:chExt cx="296662" cy="246221"/>
          </a:xfrm>
        </p:grpSpPr>
        <p:sp>
          <p:nvSpPr>
            <p:cNvPr id="150" name="TekstSylinder 9">
              <a:extLst>
                <a:ext uri="{FF2B5EF4-FFF2-40B4-BE49-F238E27FC236}">
                  <a16:creationId xmlns:a16="http://schemas.microsoft.com/office/drawing/2014/main" xmlns="" id="{D1D2DEBB-9E61-47D8-B17C-2AEE7F8EF09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xmlns="" id="{A5C2F99E-5658-491B-A248-A6112344E58D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E63E2BF5-4B82-47E9-8769-883AC1D3388A}"/>
              </a:ext>
            </a:extLst>
          </p:cNvPr>
          <p:cNvGrpSpPr/>
          <p:nvPr/>
        </p:nvGrpSpPr>
        <p:grpSpPr>
          <a:xfrm>
            <a:off x="2978733" y="1854024"/>
            <a:ext cx="296662" cy="246221"/>
            <a:chOff x="2396290" y="2247731"/>
            <a:chExt cx="296662" cy="246221"/>
          </a:xfrm>
        </p:grpSpPr>
        <p:sp>
          <p:nvSpPr>
            <p:cNvPr id="153" name="TekstSylinder 9">
              <a:extLst>
                <a:ext uri="{FF2B5EF4-FFF2-40B4-BE49-F238E27FC236}">
                  <a16:creationId xmlns:a16="http://schemas.microsoft.com/office/drawing/2014/main" xmlns="" id="{4DEE770E-DFE4-4A37-8AA0-493332FE63C6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xmlns="" id="{098A6316-FF72-4D58-82A5-6DE4046B6107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B6B6FAFD-9C58-4C95-B729-C4800B96D183}"/>
              </a:ext>
            </a:extLst>
          </p:cNvPr>
          <p:cNvGrpSpPr/>
          <p:nvPr/>
        </p:nvGrpSpPr>
        <p:grpSpPr>
          <a:xfrm>
            <a:off x="3680711" y="2801049"/>
            <a:ext cx="296662" cy="246221"/>
            <a:chOff x="2396290" y="2247731"/>
            <a:chExt cx="296662" cy="246221"/>
          </a:xfrm>
        </p:grpSpPr>
        <p:sp>
          <p:nvSpPr>
            <p:cNvPr id="156" name="TekstSylinder 9">
              <a:extLst>
                <a:ext uri="{FF2B5EF4-FFF2-40B4-BE49-F238E27FC236}">
                  <a16:creationId xmlns:a16="http://schemas.microsoft.com/office/drawing/2014/main" xmlns="" id="{63C0DBC8-FC8B-45EF-B7F6-0C928D285D0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xmlns="" id="{1DF82225-E5FB-46F0-94F8-0B8AEA34C849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197</Words>
  <Application>Microsoft Office PowerPoint</Application>
  <PresentationFormat>Skjermfremvisning (16:9)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SYTGT007 DAMASCUS NE AMMUNITION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SYTGT007_DAMASCUS_NE_AMMO_FACTORY</dc:title>
  <dc:creator>132nd Virtual Wing;VIS</dc:creator>
  <cp:lastModifiedBy>Neck</cp:lastModifiedBy>
  <cp:revision>391</cp:revision>
  <dcterms:created xsi:type="dcterms:W3CDTF">2019-03-12T22:01:00Z</dcterms:created>
  <dcterms:modified xsi:type="dcterms:W3CDTF">2022-06-09T20:35:15Z</dcterms:modified>
</cp:coreProperties>
</file>