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035" descr="An aerial view of a city&#10;&#10;Description automatically generated with low confidence">
            <a:extLst>
              <a:ext uri="{FF2B5EF4-FFF2-40B4-BE49-F238E27FC236}">
                <a16:creationId xmlns:a16="http://schemas.microsoft.com/office/drawing/2014/main" xmlns="" id="{4BBD6B17-9E20-408F-B031-DFD25DCE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683" b="2013"/>
          <a:stretch/>
        </p:blipFill>
        <p:spPr>
          <a:xfrm>
            <a:off x="11518" y="787640"/>
            <a:ext cx="5700308" cy="3863735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SYTGT009</a:t>
            </a:r>
            <a:r>
              <a:rPr lang="pl-PL" dirty="0"/>
              <a:t> </a:t>
            </a:r>
            <a:r>
              <a:rPr lang="en-US" dirty="0"/>
              <a:t>DAMASCUS N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43263" y="2281194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596336" y="2148851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09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nb-NO" sz="1100" dirty="0"/>
              <a:t>Assembly Buildings</a:t>
            </a:r>
          </a:p>
          <a:p>
            <a:r>
              <a:rPr lang="pt-BR" sz="1100" dirty="0"/>
              <a:t>DPI 12   - N33 34.004 E 36 20.147 / 2463ft/ 2000lb PGM</a:t>
            </a:r>
          </a:p>
          <a:p>
            <a:r>
              <a:rPr lang="pt-BR" sz="1100" dirty="0"/>
              <a:t>DPI 10   - N33 33.956 E 36 20.094 / 2470ft/ 2000lb PGM</a:t>
            </a:r>
          </a:p>
          <a:p>
            <a:r>
              <a:rPr lang="pt-BR" sz="1100" dirty="0"/>
              <a:t>DPI 9   - N33 33.967 E 36 19.997 / 2500ft/ 2000lb PGM</a:t>
            </a:r>
          </a:p>
          <a:p>
            <a:r>
              <a:rPr lang="pt-BR" sz="1100" dirty="0"/>
              <a:t>DPI 8   - N33 33.960 E 36 19.873 / 2512ft/ 2000lb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934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931</a:t>
            </a:r>
            <a:r>
              <a:rPr lang="pl-PL" sz="1100" dirty="0"/>
              <a:t> / </a:t>
            </a:r>
            <a:r>
              <a:rPr lang="en-US" sz="1100" dirty="0"/>
              <a:t>2512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932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899</a:t>
            </a:r>
            <a:r>
              <a:rPr lang="pl-PL" sz="1100" dirty="0"/>
              <a:t> / </a:t>
            </a:r>
            <a:r>
              <a:rPr lang="en-US" sz="1100" dirty="0"/>
              <a:t>2520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890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988</a:t>
            </a:r>
            <a:r>
              <a:rPr lang="pl-PL" sz="1100" dirty="0"/>
              <a:t> / </a:t>
            </a:r>
            <a:r>
              <a:rPr lang="en-US" sz="1100" dirty="0"/>
              <a:t>2485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en-US" sz="1100" dirty="0"/>
          </a:p>
          <a:p>
            <a:r>
              <a:rPr lang="en-US" sz="1100" dirty="0"/>
              <a:t>Assembly Building</a:t>
            </a:r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877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931</a:t>
            </a:r>
            <a:r>
              <a:rPr lang="pl-PL" sz="1100" dirty="0"/>
              <a:t> / </a:t>
            </a:r>
            <a:r>
              <a:rPr lang="en-US" sz="1100" dirty="0"/>
              <a:t>2495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874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911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856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837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838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857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Civilian housing within 100m N and S of facility. Religiously significant building 200m N of facility boundary.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C6B5FDC9-4B85-4F2C-8F7C-1F3BCB906CBD}"/>
              </a:ext>
            </a:extLst>
          </p:cNvPr>
          <p:cNvGrpSpPr/>
          <p:nvPr/>
        </p:nvGrpSpPr>
        <p:grpSpPr>
          <a:xfrm>
            <a:off x="1935231" y="3224637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xmlns="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xmlns="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80611DE4-8A4B-4EA1-B8BF-70A264E5B741}"/>
              </a:ext>
            </a:extLst>
          </p:cNvPr>
          <p:cNvGrpSpPr/>
          <p:nvPr/>
        </p:nvGrpSpPr>
        <p:grpSpPr>
          <a:xfrm>
            <a:off x="2542569" y="3063778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xmlns="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xmlns="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F22A5E66-F601-43FA-8CD2-58FDC12BCEB9}"/>
              </a:ext>
            </a:extLst>
          </p:cNvPr>
          <p:cNvGrpSpPr/>
          <p:nvPr/>
        </p:nvGrpSpPr>
        <p:grpSpPr>
          <a:xfrm>
            <a:off x="2787409" y="3045043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xmlns="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xmlns="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D799CF00-29B0-4D9E-B6C7-87687E8F2F05}"/>
              </a:ext>
            </a:extLst>
          </p:cNvPr>
          <p:cNvGrpSpPr/>
          <p:nvPr/>
        </p:nvGrpSpPr>
        <p:grpSpPr>
          <a:xfrm>
            <a:off x="3394747" y="2901619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xmlns="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xmlns="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7B039059-86E9-4E3B-99BB-45A84075ED6D}"/>
              </a:ext>
            </a:extLst>
          </p:cNvPr>
          <p:cNvGrpSpPr/>
          <p:nvPr/>
        </p:nvGrpSpPr>
        <p:grpSpPr>
          <a:xfrm>
            <a:off x="1926953" y="3494530"/>
            <a:ext cx="296662" cy="246221"/>
            <a:chOff x="2396290" y="2247731"/>
            <a:chExt cx="296662" cy="246221"/>
          </a:xfrm>
        </p:grpSpPr>
        <p:sp>
          <p:nvSpPr>
            <p:cNvPr id="150" name="TekstSylinder 9">
              <a:extLst>
                <a:ext uri="{FF2B5EF4-FFF2-40B4-BE49-F238E27FC236}">
                  <a16:creationId xmlns:a16="http://schemas.microsoft.com/office/drawing/2014/main" xmlns="" id="{D1D2DEBB-9E61-47D8-B17C-2AEE7F8EF09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xmlns="" id="{A5C2F99E-5658-491B-A248-A6112344E58D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B6B6FAFD-9C58-4C95-B729-C4800B96D183}"/>
              </a:ext>
            </a:extLst>
          </p:cNvPr>
          <p:cNvGrpSpPr/>
          <p:nvPr/>
        </p:nvGrpSpPr>
        <p:grpSpPr>
          <a:xfrm>
            <a:off x="2252675" y="2110265"/>
            <a:ext cx="462692" cy="246221"/>
            <a:chOff x="2396290" y="2247731"/>
            <a:chExt cx="462692" cy="246221"/>
          </a:xfrm>
        </p:grpSpPr>
        <p:sp>
          <p:nvSpPr>
            <p:cNvPr id="156" name="TekstSylinder 9">
              <a:extLst>
                <a:ext uri="{FF2B5EF4-FFF2-40B4-BE49-F238E27FC236}">
                  <a16:creationId xmlns:a16="http://schemas.microsoft.com/office/drawing/2014/main" xmlns="" id="{63C0DBC8-FC8B-45EF-B7F6-0C928D285D08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xmlns="" id="{1DF82225-E5FB-46F0-94F8-0B8AEA34C849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F9463B41-672D-4DAF-8220-9E5E942FF3EB}"/>
              </a:ext>
            </a:extLst>
          </p:cNvPr>
          <p:cNvGrpSpPr/>
          <p:nvPr/>
        </p:nvGrpSpPr>
        <p:grpSpPr>
          <a:xfrm>
            <a:off x="2491643" y="2413840"/>
            <a:ext cx="296662" cy="246221"/>
            <a:chOff x="2396290" y="2247731"/>
            <a:chExt cx="296662" cy="246221"/>
          </a:xfrm>
        </p:grpSpPr>
        <p:sp>
          <p:nvSpPr>
            <p:cNvPr id="166" name="TekstSylinder 9">
              <a:extLst>
                <a:ext uri="{FF2B5EF4-FFF2-40B4-BE49-F238E27FC236}">
                  <a16:creationId xmlns:a16="http://schemas.microsoft.com/office/drawing/2014/main" xmlns="" id="{AFA23B8F-7FCA-4619-9EEF-9A088374B3D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xmlns="" id="{EDD3EACC-E560-436A-8C30-DE270CDCD023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C3171772-4B34-40D2-A89C-A93C99C369D4}"/>
              </a:ext>
            </a:extLst>
          </p:cNvPr>
          <p:cNvGrpSpPr/>
          <p:nvPr/>
        </p:nvGrpSpPr>
        <p:grpSpPr>
          <a:xfrm>
            <a:off x="2797331" y="2395071"/>
            <a:ext cx="462692" cy="246221"/>
            <a:chOff x="2396290" y="2247731"/>
            <a:chExt cx="462692" cy="246221"/>
          </a:xfrm>
        </p:grpSpPr>
        <p:sp>
          <p:nvSpPr>
            <p:cNvPr id="169" name="TekstSylinder 9">
              <a:extLst>
                <a:ext uri="{FF2B5EF4-FFF2-40B4-BE49-F238E27FC236}">
                  <a16:creationId xmlns:a16="http://schemas.microsoft.com/office/drawing/2014/main" xmlns="" id="{01211951-A275-4AF7-84B3-8F07C901669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xmlns="" id="{AAD9D57A-F09B-4F0B-B3E0-1FDE984796E4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xmlns="" id="{D7767398-BC73-47FE-930D-AA68E3C17A9C}"/>
              </a:ext>
            </a:extLst>
          </p:cNvPr>
          <p:cNvGrpSpPr/>
          <p:nvPr/>
        </p:nvGrpSpPr>
        <p:grpSpPr>
          <a:xfrm>
            <a:off x="3475385" y="2072730"/>
            <a:ext cx="462692" cy="246221"/>
            <a:chOff x="2396290" y="2247731"/>
            <a:chExt cx="462692" cy="246221"/>
          </a:xfrm>
        </p:grpSpPr>
        <p:sp>
          <p:nvSpPr>
            <p:cNvPr id="175" name="TekstSylinder 9">
              <a:extLst>
                <a:ext uri="{FF2B5EF4-FFF2-40B4-BE49-F238E27FC236}">
                  <a16:creationId xmlns:a16="http://schemas.microsoft.com/office/drawing/2014/main" xmlns="" id="{8826AF43-0FA6-4B66-B00F-6CE56D0CBA0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xmlns="" id="{A5980D30-22A5-4D38-8937-0E4FAFC1A27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6571E641-6165-4315-A173-F779A6828C58}"/>
              </a:ext>
            </a:extLst>
          </p:cNvPr>
          <p:cNvGrpSpPr/>
          <p:nvPr/>
        </p:nvGrpSpPr>
        <p:grpSpPr>
          <a:xfrm>
            <a:off x="4394206" y="2153053"/>
            <a:ext cx="462692" cy="246221"/>
            <a:chOff x="2396290" y="2247731"/>
            <a:chExt cx="462692" cy="246221"/>
          </a:xfrm>
        </p:grpSpPr>
        <p:sp>
          <p:nvSpPr>
            <p:cNvPr id="178" name="TekstSylinder 9">
              <a:extLst>
                <a:ext uri="{FF2B5EF4-FFF2-40B4-BE49-F238E27FC236}">
                  <a16:creationId xmlns:a16="http://schemas.microsoft.com/office/drawing/2014/main" xmlns="" id="{CECF702E-7F83-4C21-A186-6F50AA41414C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xmlns="" id="{3841B533-04CE-40DC-B3CB-A81902AE7A1F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E14BD162-42CB-45AD-A0D8-F43AA3043926}"/>
              </a:ext>
            </a:extLst>
          </p:cNvPr>
          <p:cNvGrpSpPr/>
          <p:nvPr/>
        </p:nvGrpSpPr>
        <p:grpSpPr>
          <a:xfrm>
            <a:off x="4906439" y="2754187"/>
            <a:ext cx="462692" cy="246221"/>
            <a:chOff x="2396290" y="2247731"/>
            <a:chExt cx="462692" cy="246221"/>
          </a:xfrm>
        </p:grpSpPr>
        <p:sp>
          <p:nvSpPr>
            <p:cNvPr id="181" name="TekstSylinder 9">
              <a:extLst>
                <a:ext uri="{FF2B5EF4-FFF2-40B4-BE49-F238E27FC236}">
                  <a16:creationId xmlns:a16="http://schemas.microsoft.com/office/drawing/2014/main" xmlns="" id="{4DA1B6C4-7B6A-44A5-A7D3-D4F9239D4DB4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13</a:t>
              </a:r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xmlns="" id="{AC551E5E-5E96-4058-B869-3830C0823B3B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4DB9DB94-3900-4777-AAAE-F70BC7EC9F9B}"/>
              </a:ext>
            </a:extLst>
          </p:cNvPr>
          <p:cNvGrpSpPr/>
          <p:nvPr/>
        </p:nvGrpSpPr>
        <p:grpSpPr>
          <a:xfrm>
            <a:off x="4856898" y="1729837"/>
            <a:ext cx="462692" cy="246221"/>
            <a:chOff x="2396290" y="2247731"/>
            <a:chExt cx="462692" cy="246221"/>
          </a:xfrm>
        </p:grpSpPr>
        <p:sp>
          <p:nvSpPr>
            <p:cNvPr id="184" name="TekstSylinder 9">
              <a:extLst>
                <a:ext uri="{FF2B5EF4-FFF2-40B4-BE49-F238E27FC236}">
                  <a16:creationId xmlns:a16="http://schemas.microsoft.com/office/drawing/2014/main" xmlns="" id="{0A242C0F-3B27-4165-BE39-8A4E187AA02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12</a:t>
              </a: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xmlns="" id="{02F08A08-5970-4B9E-97FD-F6551233191F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xmlns="" id="{2971981B-2090-46C8-AD2D-424B31645462}"/>
              </a:ext>
            </a:extLst>
          </p:cNvPr>
          <p:cNvSpPr/>
          <p:nvPr/>
        </p:nvSpPr>
        <p:spPr>
          <a:xfrm>
            <a:off x="1524494" y="1598487"/>
            <a:ext cx="3841750" cy="2311400"/>
          </a:xfrm>
          <a:custGeom>
            <a:avLst/>
            <a:gdLst>
              <a:gd name="connsiteX0" fmla="*/ 3141133 w 3841750"/>
              <a:gd name="connsiteY0" fmla="*/ 38100 h 2311400"/>
              <a:gd name="connsiteX1" fmla="*/ 814916 w 3841750"/>
              <a:gd name="connsiteY1" fmla="*/ 469900 h 2311400"/>
              <a:gd name="connsiteX2" fmla="*/ 535516 w 3841750"/>
              <a:gd name="connsiteY2" fmla="*/ 535516 h 2311400"/>
              <a:gd name="connsiteX3" fmla="*/ 177800 w 3841750"/>
              <a:gd name="connsiteY3" fmla="*/ 899583 h 2311400"/>
              <a:gd name="connsiteX4" fmla="*/ 0 w 3841750"/>
              <a:gd name="connsiteY4" fmla="*/ 2311400 h 2311400"/>
              <a:gd name="connsiteX5" fmla="*/ 1494366 w 3841750"/>
              <a:gd name="connsiteY5" fmla="*/ 2116666 h 2311400"/>
              <a:gd name="connsiteX6" fmla="*/ 2228850 w 3841750"/>
              <a:gd name="connsiteY6" fmla="*/ 1763183 h 2311400"/>
              <a:gd name="connsiteX7" fmla="*/ 2461683 w 3841750"/>
              <a:gd name="connsiteY7" fmla="*/ 1619250 h 2311400"/>
              <a:gd name="connsiteX8" fmla="*/ 3810000 w 3841750"/>
              <a:gd name="connsiteY8" fmla="*/ 1545166 h 2311400"/>
              <a:gd name="connsiteX9" fmla="*/ 3841750 w 3841750"/>
              <a:gd name="connsiteY9" fmla="*/ 1303866 h 2311400"/>
              <a:gd name="connsiteX10" fmla="*/ 3721100 w 3841750"/>
              <a:gd name="connsiteY10" fmla="*/ 188383 h 2311400"/>
              <a:gd name="connsiteX11" fmla="*/ 3647016 w 3841750"/>
              <a:gd name="connsiteY11" fmla="*/ 0 h 2311400"/>
              <a:gd name="connsiteX12" fmla="*/ 3141133 w 3841750"/>
              <a:gd name="connsiteY12" fmla="*/ 381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1750" h="2311400">
                <a:moveTo>
                  <a:pt x="3141133" y="38100"/>
                </a:moveTo>
                <a:lnTo>
                  <a:pt x="814916" y="469900"/>
                </a:lnTo>
                <a:lnTo>
                  <a:pt x="535516" y="535516"/>
                </a:lnTo>
                <a:lnTo>
                  <a:pt x="177800" y="899583"/>
                </a:lnTo>
                <a:lnTo>
                  <a:pt x="0" y="2311400"/>
                </a:lnTo>
                <a:lnTo>
                  <a:pt x="1494366" y="2116666"/>
                </a:lnTo>
                <a:lnTo>
                  <a:pt x="2228850" y="1763183"/>
                </a:lnTo>
                <a:lnTo>
                  <a:pt x="2461683" y="1619250"/>
                </a:lnTo>
                <a:lnTo>
                  <a:pt x="3810000" y="1545166"/>
                </a:lnTo>
                <a:lnTo>
                  <a:pt x="3841750" y="1303866"/>
                </a:lnTo>
                <a:lnTo>
                  <a:pt x="3721100" y="188383"/>
                </a:lnTo>
                <a:lnTo>
                  <a:pt x="3647016" y="0"/>
                </a:lnTo>
                <a:lnTo>
                  <a:pt x="3141133" y="38100"/>
                </a:lnTo>
                <a:close/>
              </a:path>
            </a:pathLst>
          </a:custGeom>
          <a:solidFill>
            <a:srgbClr val="0000FF">
              <a:alpha val="2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xmlns="" id="{1FB80CB6-0973-48A3-89E4-8B89F17E29FA}"/>
              </a:ext>
            </a:extLst>
          </p:cNvPr>
          <p:cNvSpPr/>
          <p:nvPr/>
        </p:nvSpPr>
        <p:spPr>
          <a:xfrm>
            <a:off x="2497138" y="1443038"/>
            <a:ext cx="225425" cy="298450"/>
          </a:xfrm>
          <a:custGeom>
            <a:avLst/>
            <a:gdLst>
              <a:gd name="connsiteX0" fmla="*/ 0 w 225425"/>
              <a:gd name="connsiteY0" fmla="*/ 25400 h 298450"/>
              <a:gd name="connsiteX1" fmla="*/ 144462 w 225425"/>
              <a:gd name="connsiteY1" fmla="*/ 0 h 298450"/>
              <a:gd name="connsiteX2" fmla="*/ 225425 w 225425"/>
              <a:gd name="connsiteY2" fmla="*/ 204787 h 298450"/>
              <a:gd name="connsiteX3" fmla="*/ 223837 w 225425"/>
              <a:gd name="connsiteY3" fmla="*/ 254000 h 298450"/>
              <a:gd name="connsiteX4" fmla="*/ 134937 w 225425"/>
              <a:gd name="connsiteY4" fmla="*/ 290512 h 298450"/>
              <a:gd name="connsiteX5" fmla="*/ 87312 w 225425"/>
              <a:gd name="connsiteY5" fmla="*/ 298450 h 298450"/>
              <a:gd name="connsiteX6" fmla="*/ 0 w 225425"/>
              <a:gd name="connsiteY6" fmla="*/ 2540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425" h="298450">
                <a:moveTo>
                  <a:pt x="0" y="25400"/>
                </a:moveTo>
                <a:lnTo>
                  <a:pt x="144462" y="0"/>
                </a:lnTo>
                <a:lnTo>
                  <a:pt x="225425" y="204787"/>
                </a:lnTo>
                <a:cubicBezTo>
                  <a:pt x="224896" y="221191"/>
                  <a:pt x="224366" y="237596"/>
                  <a:pt x="223837" y="254000"/>
                </a:cubicBezTo>
                <a:lnTo>
                  <a:pt x="134937" y="290512"/>
                </a:lnTo>
                <a:lnTo>
                  <a:pt x="87312" y="298450"/>
                </a:lnTo>
                <a:lnTo>
                  <a:pt x="0" y="254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xmlns="" id="{F3366ECC-DE30-450C-9E36-7B07C99FFEE1}"/>
              </a:ext>
            </a:extLst>
          </p:cNvPr>
          <p:cNvSpPr/>
          <p:nvPr/>
        </p:nvSpPr>
        <p:spPr>
          <a:xfrm>
            <a:off x="1481394" y="3277419"/>
            <a:ext cx="3051277" cy="1376516"/>
          </a:xfrm>
          <a:custGeom>
            <a:avLst/>
            <a:gdLst>
              <a:gd name="connsiteX0" fmla="*/ 0 w 3051277"/>
              <a:gd name="connsiteY0" fmla="*/ 1124155 h 1376516"/>
              <a:gd name="connsiteX1" fmla="*/ 1933677 w 3051277"/>
              <a:gd name="connsiteY1" fmla="*/ 314633 h 1376516"/>
              <a:gd name="connsiteX2" fmla="*/ 2494116 w 3051277"/>
              <a:gd name="connsiteY2" fmla="*/ 0 h 1376516"/>
              <a:gd name="connsiteX3" fmla="*/ 2848077 w 3051277"/>
              <a:gd name="connsiteY3" fmla="*/ 314633 h 1376516"/>
              <a:gd name="connsiteX4" fmla="*/ 3051277 w 3051277"/>
              <a:gd name="connsiteY4" fmla="*/ 848852 h 1376516"/>
              <a:gd name="connsiteX5" fmla="*/ 2635045 w 3051277"/>
              <a:gd name="connsiteY5" fmla="*/ 1133987 h 1376516"/>
              <a:gd name="connsiteX6" fmla="*/ 2363019 w 3051277"/>
              <a:gd name="connsiteY6" fmla="*/ 1360129 h 1376516"/>
              <a:gd name="connsiteX7" fmla="*/ 3277 w 3051277"/>
              <a:gd name="connsiteY7" fmla="*/ 1376516 h 1376516"/>
              <a:gd name="connsiteX8" fmla="*/ 0 w 3051277"/>
              <a:gd name="connsiteY8" fmla="*/ 1124155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1277" h="1376516">
                <a:moveTo>
                  <a:pt x="0" y="1124155"/>
                </a:moveTo>
                <a:lnTo>
                  <a:pt x="1933677" y="314633"/>
                </a:lnTo>
                <a:lnTo>
                  <a:pt x="2494116" y="0"/>
                </a:lnTo>
                <a:lnTo>
                  <a:pt x="2848077" y="314633"/>
                </a:lnTo>
                <a:lnTo>
                  <a:pt x="3051277" y="848852"/>
                </a:lnTo>
                <a:lnTo>
                  <a:pt x="2635045" y="1133987"/>
                </a:lnTo>
                <a:lnTo>
                  <a:pt x="2363019" y="1360129"/>
                </a:lnTo>
                <a:lnTo>
                  <a:pt x="3277" y="1376516"/>
                </a:lnTo>
                <a:cubicBezTo>
                  <a:pt x="2185" y="1292396"/>
                  <a:pt x="1092" y="1208275"/>
                  <a:pt x="0" y="1124155"/>
                </a:cubicBezTo>
                <a:close/>
              </a:path>
            </a:pathLst>
          </a:custGeom>
          <a:solidFill>
            <a:srgbClr val="FF0000">
              <a:alpha val="32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xmlns="" id="{520698F3-3040-4AFE-92C3-FBCF7AC22CBD}"/>
              </a:ext>
            </a:extLst>
          </p:cNvPr>
          <p:cNvSpPr/>
          <p:nvPr/>
        </p:nvSpPr>
        <p:spPr>
          <a:xfrm>
            <a:off x="2081161" y="855406"/>
            <a:ext cx="2880852" cy="1202813"/>
          </a:xfrm>
          <a:custGeom>
            <a:avLst/>
            <a:gdLst>
              <a:gd name="connsiteX0" fmla="*/ 91768 w 2880852"/>
              <a:gd name="connsiteY0" fmla="*/ 1189704 h 1202813"/>
              <a:gd name="connsiteX1" fmla="*/ 704645 w 2880852"/>
              <a:gd name="connsiteY1" fmla="*/ 1035665 h 1202813"/>
              <a:gd name="connsiteX2" fmla="*/ 1068439 w 2880852"/>
              <a:gd name="connsiteY2" fmla="*/ 950452 h 1202813"/>
              <a:gd name="connsiteX3" fmla="*/ 1081549 w 2880852"/>
              <a:gd name="connsiteY3" fmla="*/ 1032388 h 1202813"/>
              <a:gd name="connsiteX4" fmla="*/ 2605549 w 2880852"/>
              <a:gd name="connsiteY4" fmla="*/ 704646 h 1202813"/>
              <a:gd name="connsiteX5" fmla="*/ 2880852 w 2880852"/>
              <a:gd name="connsiteY5" fmla="*/ 662039 h 1202813"/>
              <a:gd name="connsiteX6" fmla="*/ 2821858 w 2880852"/>
              <a:gd name="connsiteY6" fmla="*/ 537497 h 1202813"/>
              <a:gd name="connsiteX7" fmla="*/ 1828800 w 2880852"/>
              <a:gd name="connsiteY7" fmla="*/ 137652 h 1202813"/>
              <a:gd name="connsiteX8" fmla="*/ 1553497 w 2880852"/>
              <a:gd name="connsiteY8" fmla="*/ 0 h 1202813"/>
              <a:gd name="connsiteX9" fmla="*/ 1409291 w 2880852"/>
              <a:gd name="connsiteY9" fmla="*/ 22942 h 1202813"/>
              <a:gd name="connsiteX10" fmla="*/ 796413 w 2880852"/>
              <a:gd name="connsiteY10" fmla="*/ 344129 h 1202813"/>
              <a:gd name="connsiteX11" fmla="*/ 612878 w 2880852"/>
              <a:gd name="connsiteY11" fmla="*/ 481781 h 1202813"/>
              <a:gd name="connsiteX12" fmla="*/ 406400 w 2880852"/>
              <a:gd name="connsiteY12" fmla="*/ 560439 h 1202813"/>
              <a:gd name="connsiteX13" fmla="*/ 111433 w 2880852"/>
              <a:gd name="connsiteY13" fmla="*/ 658762 h 1202813"/>
              <a:gd name="connsiteX14" fmla="*/ 0 w 2880852"/>
              <a:gd name="connsiteY14" fmla="*/ 1202813 h 1202813"/>
              <a:gd name="connsiteX15" fmla="*/ 91768 w 2880852"/>
              <a:gd name="connsiteY15" fmla="*/ 1189704 h 120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80852" h="1202813">
                <a:moveTo>
                  <a:pt x="91768" y="1189704"/>
                </a:moveTo>
                <a:lnTo>
                  <a:pt x="704645" y="1035665"/>
                </a:lnTo>
                <a:lnTo>
                  <a:pt x="1068439" y="950452"/>
                </a:lnTo>
                <a:lnTo>
                  <a:pt x="1081549" y="1032388"/>
                </a:lnTo>
                <a:lnTo>
                  <a:pt x="2605549" y="704646"/>
                </a:lnTo>
                <a:lnTo>
                  <a:pt x="2880852" y="662039"/>
                </a:lnTo>
                <a:lnTo>
                  <a:pt x="2821858" y="537497"/>
                </a:lnTo>
                <a:lnTo>
                  <a:pt x="1828800" y="137652"/>
                </a:lnTo>
                <a:lnTo>
                  <a:pt x="1553497" y="0"/>
                </a:lnTo>
                <a:lnTo>
                  <a:pt x="1409291" y="22942"/>
                </a:lnTo>
                <a:lnTo>
                  <a:pt x="796413" y="344129"/>
                </a:lnTo>
                <a:lnTo>
                  <a:pt x="612878" y="481781"/>
                </a:lnTo>
                <a:lnTo>
                  <a:pt x="406400" y="560439"/>
                </a:lnTo>
                <a:lnTo>
                  <a:pt x="111433" y="658762"/>
                </a:lnTo>
                <a:lnTo>
                  <a:pt x="0" y="1202813"/>
                </a:lnTo>
                <a:lnTo>
                  <a:pt x="91768" y="1189704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6975</TotalTime>
  <Words>248</Words>
  <Application>Microsoft Office PowerPoint</Application>
  <PresentationFormat>Skjermfremvisning (16:9)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SYTGT009 DAMASCUS N AMMUNITION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SYTGT009_DAMASCUS_N_AMMUNITION_FACTORY</dc:title>
  <dc:creator>132nd Virtual Wing;VIS</dc:creator>
  <cp:lastModifiedBy>Neck</cp:lastModifiedBy>
  <cp:revision>394</cp:revision>
  <dcterms:created xsi:type="dcterms:W3CDTF">2019-03-12T22:01:00Z</dcterms:created>
  <dcterms:modified xsi:type="dcterms:W3CDTF">2022-06-09T20:36:13Z</dcterms:modified>
</cp:coreProperties>
</file>