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46" d="100"/>
          <a:sy n="146" d="100"/>
        </p:scale>
        <p:origin x="-63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09.06.2022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creen_201201_19474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43558"/>
            <a:ext cx="5667035" cy="2981252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SYTGT066 Syrian ADCC </a:t>
            </a:r>
          </a:p>
        </p:txBody>
      </p:sp>
      <p:sp>
        <p:nvSpPr>
          <p:cNvPr id="3" name="Pil opp 2"/>
          <p:cNvSpPr/>
          <p:nvPr/>
        </p:nvSpPr>
        <p:spPr>
          <a:xfrm rot="19479483">
            <a:off x="5324007" y="886475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557662" y="2324195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524328" y="2355726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Arial Black" pitchFamily="34" charset="0"/>
              </a:rPr>
              <a:t>66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/>
              <a:t>DESCRIPTION OF THE DESIRED POINTS OF IMPACT WITH WPN TYPE: </a:t>
            </a:r>
          </a:p>
          <a:p>
            <a:endParaRPr lang="pl-PL" sz="1200" dirty="0"/>
          </a:p>
          <a:p>
            <a:pPr algn="ctr"/>
            <a:r>
              <a:rPr lang="en-US" sz="1100" dirty="0"/>
              <a:t>SYTGT0</a:t>
            </a:r>
            <a:r>
              <a:rPr lang="en-GB" sz="1100" dirty="0"/>
              <a:t>66</a:t>
            </a:r>
            <a:r>
              <a:rPr lang="pl-PL" sz="1100" b="1" dirty="0"/>
              <a:t>A </a:t>
            </a:r>
            <a:r>
              <a:rPr lang="pl-PL" sz="1200" dirty="0"/>
              <a:t>– </a:t>
            </a:r>
            <a:r>
              <a:rPr lang="en-GB" sz="1200" dirty="0"/>
              <a:t>Syrian ADCC</a:t>
            </a:r>
            <a:endParaRPr lang="pl-PL" sz="1200" dirty="0"/>
          </a:p>
          <a:p>
            <a:r>
              <a:rPr lang="pl-PL" sz="1100" dirty="0"/>
              <a:t>DPI 1 </a:t>
            </a:r>
            <a:r>
              <a:rPr lang="en-GB" sz="1100" dirty="0"/>
              <a:t>N33 28.702 E036 17.716/2215ft</a:t>
            </a:r>
            <a:r>
              <a:rPr lang="pl-PL" sz="1100" dirty="0"/>
              <a:t>/</a:t>
            </a:r>
            <a:r>
              <a:rPr lang="nb-NO" sz="1100" dirty="0"/>
              <a:t>(2000 Ibs bomb)</a:t>
            </a:r>
          </a:p>
          <a:p>
            <a:pPr algn="ctr"/>
            <a:endParaRPr lang="nb-NO" sz="1100" dirty="0"/>
          </a:p>
          <a:p>
            <a:pPr algn="ctr"/>
            <a:endParaRPr lang="nb-NO" sz="1100" dirty="0"/>
          </a:p>
          <a:p>
            <a:pPr algn="ctr"/>
            <a:r>
              <a:rPr lang="en-US" sz="900" dirty="0"/>
              <a:t>SYTGT0</a:t>
            </a:r>
            <a:r>
              <a:rPr lang="en-GB" sz="900" dirty="0"/>
              <a:t>66</a:t>
            </a:r>
            <a:r>
              <a:rPr lang="pl-PL" sz="900" b="1" dirty="0"/>
              <a:t>A</a:t>
            </a:r>
            <a:r>
              <a:rPr lang="pl-PL" sz="900" dirty="0"/>
              <a:t>– </a:t>
            </a:r>
            <a:r>
              <a:rPr lang="en-GB" sz="900" dirty="0"/>
              <a:t>Hardened concrete bunker covered with approximately 2 meters of earth.  Delayed fusing required to penetrate earth, crack concrete and affect structure integrity and contents.</a:t>
            </a:r>
            <a:endParaRPr lang="pl-PL" sz="900" dirty="0"/>
          </a:p>
          <a:p>
            <a:endParaRPr lang="pl-PL" sz="1100" dirty="0"/>
          </a:p>
          <a:p>
            <a:endParaRPr lang="pl-PL" sz="1100" dirty="0"/>
          </a:p>
          <a:p>
            <a:pPr algn="ctr"/>
            <a:endParaRPr lang="pl-PL" sz="11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/>
              <a:t> Residential areas </a:t>
            </a:r>
            <a:r>
              <a:rPr lang="en-GB" sz="1200" dirty="0"/>
              <a:t>in all directions from </a:t>
            </a:r>
            <a:r>
              <a:rPr lang="pl-PL" sz="1200" dirty="0"/>
              <a:t>the facility within 200m.</a:t>
            </a:r>
            <a:endParaRPr lang="nb-NO" sz="1200" dirty="0"/>
          </a:p>
        </p:txBody>
      </p:sp>
      <p:grpSp>
        <p:nvGrpSpPr>
          <p:cNvPr id="45" name="Gruppe 7"/>
          <p:cNvGrpSpPr/>
          <p:nvPr/>
        </p:nvGrpSpPr>
        <p:grpSpPr>
          <a:xfrm>
            <a:off x="2555776" y="2499742"/>
            <a:ext cx="494164" cy="477171"/>
            <a:chOff x="7020842" y="2715766"/>
            <a:chExt cx="494164" cy="477171"/>
          </a:xfrm>
        </p:grpSpPr>
        <p:sp>
          <p:nvSpPr>
            <p:cNvPr id="46" name="TekstSylinder 5"/>
            <p:cNvSpPr txBox="1"/>
            <p:nvPr/>
          </p:nvSpPr>
          <p:spPr>
            <a:xfrm>
              <a:off x="7020842" y="2792827"/>
              <a:ext cx="494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  <a:endParaRPr lang="en-GB" sz="1000" dirty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/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4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cxnSp>
        <p:nvCxnSpPr>
          <p:cNvPr id="66" name="Łącznik prosty ze strzałką 65"/>
          <p:cNvCxnSpPr>
            <a:stCxn id="67" idx="0"/>
          </p:cNvCxnSpPr>
          <p:nvPr/>
        </p:nvCxnSpPr>
        <p:spPr>
          <a:xfrm flipV="1">
            <a:off x="2334622" y="2643758"/>
            <a:ext cx="365170" cy="576064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rostokąt 66"/>
          <p:cNvSpPr/>
          <p:nvPr/>
        </p:nvSpPr>
        <p:spPr>
          <a:xfrm>
            <a:off x="1691680" y="3219822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Syrian ADCC</a:t>
            </a:r>
            <a:endParaRPr lang="pl-PL" sz="12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5659</TotalTime>
  <Words>85</Words>
  <Application>Microsoft Office PowerPoint</Application>
  <PresentationFormat>Skjermfremvisning (16:9)</PresentationFormat>
  <Paragraphs>19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Kontortema</vt:lpstr>
      <vt:lpstr>SYTGT066 Syrian ADCC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SYTGT066_Syrian_ADCC</dc:title>
  <dc:creator>132nd Virtual Wing;VIS</dc:creator>
  <cp:lastModifiedBy>Neck</cp:lastModifiedBy>
  <cp:revision>397</cp:revision>
  <dcterms:created xsi:type="dcterms:W3CDTF">2019-03-12T22:01:00Z</dcterms:created>
  <dcterms:modified xsi:type="dcterms:W3CDTF">2022-06-09T20:46:29Z</dcterms:modified>
</cp:coreProperties>
</file>