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63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449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09" y="843558"/>
            <a:ext cx="5568423" cy="3729097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SYTGT0</a:t>
            </a:r>
            <a:r>
              <a:rPr lang="en-GB" sz="2000" dirty="0"/>
              <a:t>86</a:t>
            </a:r>
            <a:r>
              <a:rPr lang="en-US" sz="2000" dirty="0"/>
              <a:t> Syrian Armed Forces Commander Residence </a:t>
            </a:r>
          </a:p>
        </p:txBody>
      </p:sp>
      <p:sp>
        <p:nvSpPr>
          <p:cNvPr id="3" name="Pil opp 2"/>
          <p:cNvSpPr/>
          <p:nvPr/>
        </p:nvSpPr>
        <p:spPr>
          <a:xfrm rot="16200000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40995" y="2307528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380312" y="2427734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86</a:t>
            </a: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</a:p>
          <a:p>
            <a:endParaRPr lang="nb-NO" sz="1200" dirty="0"/>
          </a:p>
          <a:p>
            <a:r>
              <a:rPr lang="en-US" sz="1100" dirty="0"/>
              <a:t>SYTGT0</a:t>
            </a:r>
            <a:r>
              <a:rPr lang="en-GB" sz="1100" dirty="0"/>
              <a:t>86 – Commanders Residence</a:t>
            </a:r>
            <a:endParaRPr lang="pl-PL" sz="1200" dirty="0"/>
          </a:p>
          <a:p>
            <a:r>
              <a:rPr lang="pl-PL" sz="1100" dirty="0"/>
              <a:t>DPI 1 </a:t>
            </a:r>
            <a:r>
              <a:rPr lang="en-GB" sz="1100" dirty="0"/>
              <a:t>N33 30.546 E036 13.651/3202ft</a:t>
            </a:r>
            <a:r>
              <a:rPr lang="pl-PL" sz="1100" dirty="0"/>
              <a:t>/</a:t>
            </a:r>
            <a:r>
              <a:rPr lang="nb-NO" sz="1100" dirty="0"/>
              <a:t>(1000 Ibs bomb)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Civilian r</a:t>
            </a:r>
            <a:r>
              <a:rPr lang="pl-PL" sz="1200" dirty="0"/>
              <a:t>esidential areas </a:t>
            </a:r>
            <a:r>
              <a:rPr lang="en-GB" sz="1200" dirty="0"/>
              <a:t>SE</a:t>
            </a:r>
            <a:r>
              <a:rPr lang="pl-PL" sz="1200" dirty="0"/>
              <a:t> and W of the  </a:t>
            </a:r>
            <a:r>
              <a:rPr lang="en-GB" sz="1200" dirty="0"/>
              <a:t>DPI1 </a:t>
            </a:r>
            <a:r>
              <a:rPr lang="pl-PL" sz="1200" dirty="0"/>
              <a:t>within </a:t>
            </a:r>
            <a:r>
              <a:rPr lang="en-GB" sz="1200" dirty="0"/>
              <a:t>650</a:t>
            </a:r>
            <a:r>
              <a:rPr lang="pl-PL" sz="1200" dirty="0"/>
              <a:t>m.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555776" y="2787774"/>
            <a:ext cx="494164" cy="477171"/>
            <a:chOff x="7020842" y="2715766"/>
            <a:chExt cx="494164" cy="477171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9" name="TekstSylinder 9"/>
          <p:cNvSpPr txBox="1"/>
          <p:nvPr/>
        </p:nvSpPr>
        <p:spPr>
          <a:xfrm>
            <a:off x="2482949" y="1287915"/>
            <a:ext cx="422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5654</TotalTime>
  <Words>58</Words>
  <Application>Microsoft Office PowerPoint</Application>
  <PresentationFormat>Skjermfremvisning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SYTGT086 Syrian Armed Forces Commander Residence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SYTGT086_Syrian_Armed_Forces_Commanders_Residence</dc:title>
  <dc:creator>132nd Virtual Wing;VIS</dc:creator>
  <cp:lastModifiedBy>Neck</cp:lastModifiedBy>
  <cp:revision>398</cp:revision>
  <dcterms:created xsi:type="dcterms:W3CDTF">2019-03-12T22:01:00Z</dcterms:created>
  <dcterms:modified xsi:type="dcterms:W3CDTF">2022-06-09T20:49:35Z</dcterms:modified>
</cp:coreProperties>
</file>