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22_1206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70" y="699542"/>
            <a:ext cx="5994117" cy="409779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SYTGT088 Syrian Intelligence office  </a:t>
            </a:r>
          </a:p>
        </p:txBody>
      </p:sp>
      <p:sp>
        <p:nvSpPr>
          <p:cNvPr id="3" name="Pil opp 2"/>
          <p:cNvSpPr/>
          <p:nvPr/>
        </p:nvSpPr>
        <p:spPr>
          <a:xfrm rot="13086504">
            <a:off x="5152053" y="99346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388424" y="105958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172400" y="1203598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88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SYTGT088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Southern Building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N36 14.690 E038 14.601/1053</a:t>
            </a:r>
            <a:r>
              <a:rPr lang="pl-PL" sz="1100" dirty="0"/>
              <a:t>ft/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88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Northern Building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N36 14.693 E03814.601/1053ft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endParaRPr lang="nb-NO" sz="1100" dirty="0"/>
          </a:p>
          <a:p>
            <a:endParaRPr lang="nb-NO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088</a:t>
            </a:r>
            <a:r>
              <a:rPr lang="pl-PL" sz="1100" b="1" dirty="0"/>
              <a:t>A/B</a:t>
            </a:r>
            <a:r>
              <a:rPr lang="pl-PL" sz="1100" dirty="0"/>
              <a:t> – </a:t>
            </a:r>
            <a:r>
              <a:rPr lang="en-GB" sz="1100" dirty="0"/>
              <a:t>4</a:t>
            </a:r>
            <a:r>
              <a:rPr lang="pl-PL" sz="1100" dirty="0"/>
              <a:t> storey buildings made of concrete slab supported by reinforced concrete base and pillars, flat poured roof, requires delayed fuzing.</a:t>
            </a:r>
          </a:p>
          <a:p>
            <a:pPr algn="ctr"/>
            <a:r>
              <a:rPr lang="pl-PL" sz="1100" dirty="0"/>
              <a:t>Suggested fuzing solution on DPIs 1-</a:t>
            </a:r>
            <a:r>
              <a:rPr lang="en-GB" sz="1100" dirty="0"/>
              <a:t>2</a:t>
            </a:r>
            <a:r>
              <a:rPr lang="pl-PL" sz="1100" dirty="0"/>
              <a:t> – </a:t>
            </a:r>
            <a:r>
              <a:rPr lang="nb-NO" sz="1100" dirty="0" err="1"/>
              <a:t>Contact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to the east, south </a:t>
            </a:r>
            <a:r>
              <a:rPr lang="en-GB" sz="1200" dirty="0" err="1"/>
              <a:t>abd</a:t>
            </a:r>
            <a:r>
              <a:rPr lang="en-GB" sz="1200" dirty="0"/>
              <a:t> west within 25m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339752" y="2319433"/>
            <a:ext cx="494164" cy="298206"/>
            <a:chOff x="7020842" y="2568144"/>
            <a:chExt cx="494164" cy="298206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568144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2699792" y="2381339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6" name="Freeform 35"/>
          <p:cNvSpPr/>
          <p:nvPr/>
        </p:nvSpPr>
        <p:spPr>
          <a:xfrm>
            <a:off x="2288381" y="2662238"/>
            <a:ext cx="330994" cy="431006"/>
          </a:xfrm>
          <a:custGeom>
            <a:avLst/>
            <a:gdLst>
              <a:gd name="connsiteX0" fmla="*/ 161925 w 330994"/>
              <a:gd name="connsiteY0" fmla="*/ 0 h 431006"/>
              <a:gd name="connsiteX1" fmla="*/ 111919 w 330994"/>
              <a:gd name="connsiteY1" fmla="*/ 21431 h 431006"/>
              <a:gd name="connsiteX2" fmla="*/ 109538 w 330994"/>
              <a:gd name="connsiteY2" fmla="*/ 69056 h 431006"/>
              <a:gd name="connsiteX3" fmla="*/ 0 w 330994"/>
              <a:gd name="connsiteY3" fmla="*/ 102393 h 431006"/>
              <a:gd name="connsiteX4" fmla="*/ 2382 w 330994"/>
              <a:gd name="connsiteY4" fmla="*/ 400050 h 431006"/>
              <a:gd name="connsiteX5" fmla="*/ 164307 w 330994"/>
              <a:gd name="connsiteY5" fmla="*/ 431006 h 431006"/>
              <a:gd name="connsiteX6" fmla="*/ 300038 w 330994"/>
              <a:gd name="connsiteY6" fmla="*/ 383381 h 431006"/>
              <a:gd name="connsiteX7" fmla="*/ 297657 w 330994"/>
              <a:gd name="connsiteY7" fmla="*/ 152400 h 431006"/>
              <a:gd name="connsiteX8" fmla="*/ 330994 w 330994"/>
              <a:gd name="connsiteY8" fmla="*/ 142875 h 431006"/>
              <a:gd name="connsiteX9" fmla="*/ 323850 w 330994"/>
              <a:gd name="connsiteY9" fmla="*/ 73818 h 431006"/>
              <a:gd name="connsiteX10" fmla="*/ 223838 w 330994"/>
              <a:gd name="connsiteY10" fmla="*/ 50006 h 431006"/>
              <a:gd name="connsiteX11" fmla="*/ 226219 w 330994"/>
              <a:gd name="connsiteY11" fmla="*/ 9525 h 431006"/>
              <a:gd name="connsiteX12" fmla="*/ 161925 w 330994"/>
              <a:gd name="connsiteY12" fmla="*/ 0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94" h="431006">
                <a:moveTo>
                  <a:pt x="161925" y="0"/>
                </a:moveTo>
                <a:lnTo>
                  <a:pt x="111919" y="21431"/>
                </a:lnTo>
                <a:lnTo>
                  <a:pt x="109538" y="69056"/>
                </a:lnTo>
                <a:lnTo>
                  <a:pt x="0" y="102393"/>
                </a:lnTo>
                <a:lnTo>
                  <a:pt x="2382" y="400050"/>
                </a:lnTo>
                <a:lnTo>
                  <a:pt x="164307" y="431006"/>
                </a:lnTo>
                <a:lnTo>
                  <a:pt x="300038" y="383381"/>
                </a:lnTo>
                <a:cubicBezTo>
                  <a:pt x="299244" y="306387"/>
                  <a:pt x="298451" y="229394"/>
                  <a:pt x="297657" y="152400"/>
                </a:cubicBezTo>
                <a:lnTo>
                  <a:pt x="330994" y="142875"/>
                </a:lnTo>
                <a:lnTo>
                  <a:pt x="323850" y="73818"/>
                </a:lnTo>
                <a:lnTo>
                  <a:pt x="223838" y="50006"/>
                </a:lnTo>
                <a:lnTo>
                  <a:pt x="226219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 w="22225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581275" y="2695575"/>
            <a:ext cx="340519" cy="464344"/>
          </a:xfrm>
          <a:custGeom>
            <a:avLst/>
            <a:gdLst>
              <a:gd name="connsiteX0" fmla="*/ 9525 w 340519"/>
              <a:gd name="connsiteY0" fmla="*/ 116681 h 464344"/>
              <a:gd name="connsiteX1" fmla="*/ 114300 w 340519"/>
              <a:gd name="connsiteY1" fmla="*/ 76200 h 464344"/>
              <a:gd name="connsiteX2" fmla="*/ 121444 w 340519"/>
              <a:gd name="connsiteY2" fmla="*/ 33338 h 464344"/>
              <a:gd name="connsiteX3" fmla="*/ 176213 w 340519"/>
              <a:gd name="connsiteY3" fmla="*/ 0 h 464344"/>
              <a:gd name="connsiteX4" fmla="*/ 230981 w 340519"/>
              <a:gd name="connsiteY4" fmla="*/ 33338 h 464344"/>
              <a:gd name="connsiteX5" fmla="*/ 230981 w 340519"/>
              <a:gd name="connsiteY5" fmla="*/ 73819 h 464344"/>
              <a:gd name="connsiteX6" fmla="*/ 340519 w 340519"/>
              <a:gd name="connsiteY6" fmla="*/ 97631 h 464344"/>
              <a:gd name="connsiteX7" fmla="*/ 333375 w 340519"/>
              <a:gd name="connsiteY7" fmla="*/ 395288 h 464344"/>
              <a:gd name="connsiteX8" fmla="*/ 173831 w 340519"/>
              <a:gd name="connsiteY8" fmla="*/ 464344 h 464344"/>
              <a:gd name="connsiteX9" fmla="*/ 0 w 340519"/>
              <a:gd name="connsiteY9" fmla="*/ 426244 h 464344"/>
              <a:gd name="connsiteX10" fmla="*/ 9525 w 340519"/>
              <a:gd name="connsiteY10" fmla="*/ 116681 h 4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519" h="464344">
                <a:moveTo>
                  <a:pt x="9525" y="116681"/>
                </a:moveTo>
                <a:lnTo>
                  <a:pt x="114300" y="76200"/>
                </a:lnTo>
                <a:lnTo>
                  <a:pt x="121444" y="33338"/>
                </a:lnTo>
                <a:lnTo>
                  <a:pt x="176213" y="0"/>
                </a:lnTo>
                <a:lnTo>
                  <a:pt x="230981" y="33338"/>
                </a:lnTo>
                <a:lnTo>
                  <a:pt x="230981" y="73819"/>
                </a:lnTo>
                <a:lnTo>
                  <a:pt x="340519" y="97631"/>
                </a:lnTo>
                <a:lnTo>
                  <a:pt x="333375" y="395288"/>
                </a:lnTo>
                <a:lnTo>
                  <a:pt x="173831" y="464344"/>
                </a:lnTo>
                <a:lnTo>
                  <a:pt x="0" y="426244"/>
                </a:lnTo>
                <a:lnTo>
                  <a:pt x="9525" y="116681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111</Words>
  <Application>Microsoft Office PowerPoint</Application>
  <PresentationFormat>On-screen Show 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SYTGT088 Syrian Intelligence office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OPARTGT088_Syrian_Int_Office</dc:title>
  <dc:creator>132nd Virtual Wing;VIS</dc:creator>
  <cp:lastModifiedBy>Halldor Jonsson</cp:lastModifiedBy>
  <cp:revision>399</cp:revision>
  <dcterms:created xsi:type="dcterms:W3CDTF">2019-03-12T22:01:00Z</dcterms:created>
  <dcterms:modified xsi:type="dcterms:W3CDTF">2022-01-02T17:00:50Z</dcterms:modified>
</cp:coreProperties>
</file>