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22_1416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510"/>
            <a:ext cx="5724128" cy="4249857"/>
          </a:xfrm>
          <a:prstGeom prst="rect">
            <a:avLst/>
          </a:prstGeom>
        </p:spPr>
      </p:pic>
      <p:sp>
        <p:nvSpPr>
          <p:cNvPr id="3" name="Pil opp 2"/>
          <p:cNvSpPr/>
          <p:nvPr/>
        </p:nvSpPr>
        <p:spPr>
          <a:xfrm rot="2714090">
            <a:off x="5190675" y="85942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715008" y="259110"/>
            <a:ext cx="3428992" cy="2143140"/>
            <a:chOff x="5715008" y="411510"/>
            <a:chExt cx="3428992" cy="2143140"/>
          </a:xfrm>
        </p:grpSpPr>
        <p:pic>
          <p:nvPicPr>
            <p:cNvPr id="1026" name="Picture 2" descr="C:\Users\HARDC\Saved Games\DCS.openbeta\ScreenShots\Screen_200824_212755.png"/>
            <p:cNvPicPr>
              <a:picLocks noChangeAspect="1" noChangeArrowheads="1"/>
            </p:cNvPicPr>
            <p:nvPr/>
          </p:nvPicPr>
          <p:blipFill>
            <a:blip r:embed="rId3" cstate="print"/>
            <a:srcRect l="18066" t="16894" r="16015" b="9862"/>
            <a:stretch>
              <a:fillRect/>
            </a:stretch>
          </p:blipFill>
          <p:spPr bwMode="auto">
            <a:xfrm>
              <a:off x="5715008" y="411510"/>
              <a:ext cx="3428992" cy="2143140"/>
            </a:xfrm>
            <a:prstGeom prst="rect">
              <a:avLst/>
            </a:prstGeom>
            <a:noFill/>
          </p:spPr>
        </p:pic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FF0000"/>
                  </a:solidFill>
                  <a:latin typeface="Arial Black" pitchFamily="34" charset="0"/>
                </a:rPr>
                <a:t>98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SYTGT098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Storage 1</a:t>
            </a:r>
            <a:endParaRPr lang="pl-PL" sz="1200" dirty="0"/>
          </a:p>
          <a:p>
            <a:pPr algn="ctr"/>
            <a:r>
              <a:rPr lang="pl-PL" sz="1100" dirty="0"/>
              <a:t>DPI 1 </a:t>
            </a:r>
            <a:r>
              <a:rPr lang="en-GB" sz="1100" dirty="0"/>
              <a:t>N 33 41.383 E 036 43.524/2595</a:t>
            </a:r>
            <a:r>
              <a:rPr lang="pl-PL" sz="1100" dirty="0"/>
              <a:t>ft/</a:t>
            </a:r>
            <a:r>
              <a:rPr lang="nb-NO" sz="1100" dirty="0"/>
              <a:t>(500 Ibs bomb)</a:t>
            </a:r>
            <a:endParaRPr lang="pl-PL" sz="1100" dirty="0"/>
          </a:p>
          <a:p>
            <a:pPr algn="ctr"/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Storage 2</a:t>
            </a:r>
            <a:endParaRPr lang="pl-PL" sz="1100" dirty="0"/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41.392 E 036 43.218/2631ft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  <a:endParaRPr lang="pl-PL" sz="1100" dirty="0"/>
          </a:p>
          <a:p>
            <a:pPr algn="ctr"/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Storage 3</a:t>
            </a:r>
            <a:endParaRPr lang="pl-PL" sz="1100" dirty="0"/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 33 41.511 E 036 43.167/2549ft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</a:p>
          <a:p>
            <a:pPr algn="ctr"/>
            <a:endParaRPr lang="nb-NO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en-GB" sz="1100" b="1" dirty="0"/>
              <a:t>D</a:t>
            </a:r>
            <a:r>
              <a:rPr lang="pl-PL" sz="1100" dirty="0"/>
              <a:t>– </a:t>
            </a:r>
            <a:r>
              <a:rPr lang="en-GB" sz="1100" dirty="0"/>
              <a:t>Storage 4</a:t>
            </a:r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 33 41.562 E 036 43.169/2546ft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</a:p>
          <a:p>
            <a:pPr algn="ctr"/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en-GB" sz="1100" b="1" dirty="0"/>
              <a:t>E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Storage 5</a:t>
            </a:r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 33 41.609 E 036 43.176/2598ft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</a:p>
          <a:p>
            <a:pPr algn="ctr"/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en-GB" sz="1100" b="1" dirty="0"/>
              <a:t>F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Storage 6</a:t>
            </a:r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 33 41.684 E 036 43.290/2602ft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</a:p>
          <a:p>
            <a:pPr algn="ctr"/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98</a:t>
            </a:r>
            <a:r>
              <a:rPr lang="en-GB" sz="1100" b="1" dirty="0"/>
              <a:t>G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Storage 7</a:t>
            </a:r>
          </a:p>
          <a:p>
            <a:pPr algn="ctr"/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 33 41.634 E036 43.436/2628ft</a:t>
            </a:r>
            <a:r>
              <a:rPr lang="pl-PL" sz="1100" dirty="0"/>
              <a:t>/</a:t>
            </a:r>
            <a:r>
              <a:rPr lang="nb-NO" sz="1100" dirty="0"/>
              <a:t>(500 Ibs bomb)</a:t>
            </a:r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pl-PL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1200" dirty="0"/>
              <a:t>SYTGT0</a:t>
            </a:r>
            <a:r>
              <a:rPr lang="en-GB" sz="1200" dirty="0"/>
              <a:t>98</a:t>
            </a:r>
            <a:r>
              <a:rPr lang="en-GB" sz="1200" b="1" dirty="0"/>
              <a:t>A-G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en-GB" sz="1200" dirty="0"/>
              <a:t>S</a:t>
            </a:r>
            <a:r>
              <a:rPr lang="pl-PL" sz="1200" dirty="0"/>
              <a:t>ingle hall, walls made of slabs, poured roof supported by metal frame and reinforced concrete pillars. Requires delayed fuzing.</a:t>
            </a:r>
          </a:p>
        </p:txBody>
      </p:sp>
      <p:grpSp>
        <p:nvGrpSpPr>
          <p:cNvPr id="45" name="Gruppe 7"/>
          <p:cNvGrpSpPr/>
          <p:nvPr/>
        </p:nvGrpSpPr>
        <p:grpSpPr>
          <a:xfrm>
            <a:off x="2555776" y="4155926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611560" y="1995686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4355976" y="1923678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1"/>
          <p:cNvGrpSpPr/>
          <p:nvPr/>
        </p:nvGrpSpPr>
        <p:grpSpPr>
          <a:xfrm>
            <a:off x="3734195" y="1327854"/>
            <a:ext cx="571503" cy="261713"/>
            <a:chOff x="7026970" y="2604637"/>
            <a:chExt cx="571503" cy="261713"/>
          </a:xfrm>
        </p:grpSpPr>
        <p:sp>
          <p:nvSpPr>
            <p:cNvPr id="37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9" name="Gruppe 11"/>
          <p:cNvGrpSpPr/>
          <p:nvPr/>
        </p:nvGrpSpPr>
        <p:grpSpPr>
          <a:xfrm>
            <a:off x="2542547" y="1255846"/>
            <a:ext cx="571503" cy="261713"/>
            <a:chOff x="7026970" y="2604637"/>
            <a:chExt cx="571503" cy="261713"/>
          </a:xfrm>
        </p:grpSpPr>
        <p:sp>
          <p:nvSpPr>
            <p:cNvPr id="40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uppe 11"/>
          <p:cNvGrpSpPr/>
          <p:nvPr/>
        </p:nvGrpSpPr>
        <p:grpSpPr>
          <a:xfrm>
            <a:off x="2051720" y="1439048"/>
            <a:ext cx="571503" cy="261713"/>
            <a:chOff x="7026970" y="2604637"/>
            <a:chExt cx="571503" cy="261713"/>
          </a:xfrm>
        </p:grpSpPr>
        <p:sp>
          <p:nvSpPr>
            <p:cNvPr id="44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5" name="Gruppe 11"/>
          <p:cNvGrpSpPr/>
          <p:nvPr/>
        </p:nvGrpSpPr>
        <p:grpSpPr>
          <a:xfrm>
            <a:off x="1691513" y="1537347"/>
            <a:ext cx="571503" cy="261713"/>
            <a:chOff x="7026970" y="2604637"/>
            <a:chExt cx="571503" cy="261713"/>
          </a:xfrm>
        </p:grpSpPr>
        <p:sp>
          <p:nvSpPr>
            <p:cNvPr id="56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7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58" name="Freeform 57"/>
          <p:cNvSpPr/>
          <p:nvPr/>
        </p:nvSpPr>
        <p:spPr>
          <a:xfrm>
            <a:off x="2174966" y="4082143"/>
            <a:ext cx="568234" cy="4963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46083" y="2309842"/>
            <a:ext cx="360040" cy="216024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316790" y="2185586"/>
            <a:ext cx="288032" cy="288032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rot="17631930">
            <a:off x="1661006" y="1788185"/>
            <a:ext cx="277371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855103">
            <a:off x="3702496" y="1572899"/>
            <a:ext cx="321767" cy="310702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21248215">
            <a:off x="2504600" y="1518774"/>
            <a:ext cx="365976" cy="23827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077737" y="1695908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rostokąt 33"/>
          <p:cNvSpPr/>
          <p:nvPr/>
        </p:nvSpPr>
        <p:spPr>
          <a:xfrm>
            <a:off x="3203848" y="41559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98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7" name="Prostokąt 33"/>
          <p:cNvSpPr/>
          <p:nvPr/>
        </p:nvSpPr>
        <p:spPr>
          <a:xfrm>
            <a:off x="179512" y="27877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98</a:t>
            </a:r>
            <a:r>
              <a:rPr lang="en-GB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98</a:t>
            </a:r>
            <a:r>
              <a:rPr lang="en-GB" sz="1200" b="1" dirty="0">
                <a:solidFill>
                  <a:schemeClr val="tx1"/>
                </a:solidFill>
              </a:rPr>
              <a:t>C-E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9" name="Prostokąt 33"/>
          <p:cNvSpPr/>
          <p:nvPr/>
        </p:nvSpPr>
        <p:spPr>
          <a:xfrm>
            <a:off x="3635896" y="9875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98</a:t>
            </a:r>
            <a:r>
              <a:rPr lang="en-GB" sz="1200" b="1" dirty="0">
                <a:solidFill>
                  <a:schemeClr val="tx1"/>
                </a:solidFill>
              </a:rPr>
              <a:t>F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70" name="Prostokąt 33"/>
          <p:cNvSpPr/>
          <p:nvPr/>
        </p:nvSpPr>
        <p:spPr>
          <a:xfrm>
            <a:off x="4283968" y="27157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98</a:t>
            </a:r>
            <a:r>
              <a:rPr lang="en-GB" sz="1200" b="1" dirty="0">
                <a:solidFill>
                  <a:schemeClr val="tx1"/>
                </a:solidFill>
              </a:rPr>
              <a:t>G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>
            <a:off x="1758558" y="1057872"/>
            <a:ext cx="5130" cy="50576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</p:cNvCxnSpPr>
          <p:nvPr/>
        </p:nvCxnSpPr>
        <p:spPr>
          <a:xfrm>
            <a:off x="1758558" y="1057872"/>
            <a:ext cx="370300" cy="50747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1758558" y="1057872"/>
            <a:ext cx="802348" cy="43546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7" idx="0"/>
          </p:cNvCxnSpPr>
          <p:nvPr/>
        </p:nvCxnSpPr>
        <p:spPr>
          <a:xfrm flipV="1">
            <a:off x="822454" y="2571750"/>
            <a:ext cx="5130" cy="21602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5" idx="1"/>
          </p:cNvCxnSpPr>
          <p:nvPr/>
        </p:nvCxnSpPr>
        <p:spPr>
          <a:xfrm flipH="1" flipV="1">
            <a:off x="2771800" y="4227934"/>
            <a:ext cx="432048" cy="35149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644008" y="2499742"/>
            <a:ext cx="288032" cy="21602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7" idx="2"/>
          </p:cNvCxnSpPr>
          <p:nvPr/>
        </p:nvCxnSpPr>
        <p:spPr>
          <a:xfrm flipH="1">
            <a:off x="4019947" y="1203598"/>
            <a:ext cx="264021" cy="370477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SYTGT098 Ammunition storage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199</Words>
  <Application>Microsoft Office PowerPoint</Application>
  <PresentationFormat>On-screen Show (16:9)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SYTGT098 Ammunition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OPARTGT098_Ammo_Storage</dc:title>
  <dc:creator>132nd Virtual Wing;VIS</dc:creator>
  <cp:lastModifiedBy>Halldor Jonsson</cp:lastModifiedBy>
  <cp:revision>404</cp:revision>
  <dcterms:created xsi:type="dcterms:W3CDTF">2019-03-12T22:01:00Z</dcterms:created>
  <dcterms:modified xsi:type="dcterms:W3CDTF">2022-01-02T17:02:41Z</dcterms:modified>
</cp:coreProperties>
</file>