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76" r:id="rId8"/>
    <p:sldId id="261" r:id="rId9"/>
    <p:sldId id="262" r:id="rId10"/>
    <p:sldId id="274" r:id="rId11"/>
    <p:sldId id="264" r:id="rId12"/>
    <p:sldId id="265" r:id="rId13"/>
    <p:sldId id="266" r:id="rId14"/>
    <p:sldId id="267" r:id="rId15"/>
    <p:sldId id="269" r:id="rId16"/>
    <p:sldId id="271" r:id="rId17"/>
    <p:sldId id="270" r:id="rId18"/>
    <p:sldId id="272" r:id="rId19"/>
    <p:sldId id="268" r:id="rId20"/>
    <p:sldId id="263" r:id="rId21"/>
    <p:sldId id="278" r:id="rId22"/>
    <p:sldId id="279" r:id="rId23"/>
    <p:sldId id="281" r:id="rId24"/>
    <p:sldId id="280" r:id="rId25"/>
    <p:sldId id="277" r:id="rId26"/>
    <p:sldId id="275" r:id="rId27"/>
    <p:sldId id="273" r:id="rId28"/>
    <p:sldId id="284" r:id="rId29"/>
    <p:sldId id="282" r:id="rId30"/>
    <p:sldId id="285" r:id="rId31"/>
    <p:sldId id="287" r:id="rId32"/>
    <p:sldId id="286" r:id="rId3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7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14.06.2022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;p17" descr="PPT template.jpg"/>
          <p:cNvPicPr preferRelativeResize="0"/>
          <p:nvPr userDrawn="1"/>
        </p:nvPicPr>
        <p:blipFill rotWithShape="1">
          <a:blip r:embed="rId13" cstate="print">
            <a:alphaModFix/>
          </a:blip>
          <a:srcRect t="6817" b="7335"/>
          <a:stretch/>
        </p:blipFill>
        <p:spPr>
          <a:xfrm>
            <a:off x="0" y="0"/>
            <a:ext cx="9144000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;p17" descr="PPT template.jpg"/>
          <p:cNvPicPr preferRelativeResize="0"/>
          <p:nvPr userDrawn="1"/>
        </p:nvPicPr>
        <p:blipFill rotWithShape="1">
          <a:blip r:embed="rId13" cstate="print">
            <a:alphaModFix/>
          </a:blip>
          <a:srcRect l="30033" t="66906"/>
          <a:stretch/>
        </p:blipFill>
        <p:spPr>
          <a:xfrm>
            <a:off x="0" y="4999484"/>
            <a:ext cx="9144000" cy="1440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23678"/>
            <a:ext cx="1760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91630"/>
            <a:ext cx="22479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23678"/>
            <a:ext cx="37338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51670"/>
            <a:ext cx="3349625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7615"/>
            <a:ext cx="320949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83718"/>
            <a:ext cx="13589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851671"/>
            <a:ext cx="35636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51670"/>
            <a:ext cx="244475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9702"/>
            <a:ext cx="1725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43758"/>
            <a:ext cx="2136775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707654"/>
            <a:ext cx="2952328" cy="134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Sylinder 4"/>
          <p:cNvSpPr txBox="1"/>
          <p:nvPr/>
        </p:nvSpPr>
        <p:spPr>
          <a:xfrm rot="20130422">
            <a:off x="2300403" y="2268747"/>
            <a:ext cx="417646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INDESTRUCTABLE – DO NOT USE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03598"/>
            <a:ext cx="32131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91630"/>
            <a:ext cx="3725863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Sylinder 4"/>
          <p:cNvSpPr txBox="1"/>
          <p:nvPr/>
        </p:nvSpPr>
        <p:spPr>
          <a:xfrm rot="20130422">
            <a:off x="2300403" y="2268747"/>
            <a:ext cx="417646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INDESTRUCTABLE – DO NOT USE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9662"/>
            <a:ext cx="38195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91630"/>
            <a:ext cx="35147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51670"/>
            <a:ext cx="27241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9662"/>
            <a:ext cx="3028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23678"/>
            <a:ext cx="21621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9622"/>
            <a:ext cx="31813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91631"/>
            <a:ext cx="339466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91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43204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51670"/>
            <a:ext cx="38671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el 4"/>
          <p:cNvSpPr/>
          <p:nvPr/>
        </p:nvSpPr>
        <p:spPr>
          <a:xfrm rot="3469604">
            <a:off x="2669977" y="1998941"/>
            <a:ext cx="79208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7654"/>
            <a:ext cx="47910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el 4"/>
          <p:cNvSpPr/>
          <p:nvPr/>
        </p:nvSpPr>
        <p:spPr>
          <a:xfrm rot="4082774">
            <a:off x="1375724" y="2197894"/>
            <a:ext cx="792088" cy="1562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35646"/>
            <a:ext cx="229076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51670"/>
            <a:ext cx="42862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el 4"/>
          <p:cNvSpPr/>
          <p:nvPr/>
        </p:nvSpPr>
        <p:spPr>
          <a:xfrm rot="4082774">
            <a:off x="1400883" y="1338637"/>
            <a:ext cx="650503" cy="2141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 (Penetrator only)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35646"/>
            <a:ext cx="21812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9662"/>
            <a:ext cx="2762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7694"/>
            <a:ext cx="820737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7694"/>
            <a:ext cx="7858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652120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23678"/>
            <a:ext cx="19145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580112" y="987574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11710"/>
            <a:ext cx="1057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95686"/>
            <a:ext cx="163195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139952" y="1059582"/>
          <a:ext cx="3312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9622"/>
            <a:ext cx="1624013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683</Words>
  <Application>Microsoft Office PowerPoint</Application>
  <PresentationFormat>Skjermfremvisning (16:9)</PresentationFormat>
  <Paragraphs>479</Paragraphs>
  <Slides>32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32</vt:i4>
      </vt:variant>
    </vt:vector>
  </HeadingPairs>
  <TitlesOfParts>
    <vt:vector size="33" baseType="lpstr">
      <vt:lpstr>Kontortema</vt:lpstr>
      <vt:lpstr>Lysbilde 1</vt:lpstr>
      <vt:lpstr>Lysbilde 2</vt:lpstr>
      <vt:lpstr>Lysbilde 3</vt:lpstr>
      <vt:lpstr>Lysbilde 4</vt:lpstr>
      <vt:lpstr>Lysbilde 5</vt:lpstr>
      <vt:lpstr>Lysbilde 6</vt:lpstr>
      <vt:lpstr>Lysbilde 7</vt:lpstr>
      <vt:lpstr>Lysbilde 8</vt:lpstr>
      <vt:lpstr>Lysbilde 9</vt:lpstr>
      <vt:lpstr>Lysbilde 10</vt:lpstr>
      <vt:lpstr>Lysbilde 11</vt:lpstr>
      <vt:lpstr>Lysbilde 12</vt:lpstr>
      <vt:lpstr>Lysbilde 13</vt:lpstr>
      <vt:lpstr>Lysbilde 14</vt:lpstr>
      <vt:lpstr>Lysbilde 15</vt:lpstr>
      <vt:lpstr>Lysbilde 16</vt:lpstr>
      <vt:lpstr>Lysbilde 17</vt:lpstr>
      <vt:lpstr>Lysbilde 18</vt:lpstr>
      <vt:lpstr>Lysbilde 19</vt:lpstr>
      <vt:lpstr>Lysbilde 20</vt:lpstr>
      <vt:lpstr>Lysbilde 21</vt:lpstr>
      <vt:lpstr>Lysbilde 22</vt:lpstr>
      <vt:lpstr>Lysbilde 23</vt:lpstr>
      <vt:lpstr>Lysbilde 24</vt:lpstr>
      <vt:lpstr>Lysbilde 25</vt:lpstr>
      <vt:lpstr>Lysbilde 26</vt:lpstr>
      <vt:lpstr>Lysbilde 27</vt:lpstr>
      <vt:lpstr>Lysbilde 28</vt:lpstr>
      <vt:lpstr>Lysbilde 29</vt:lpstr>
      <vt:lpstr>Lysbilde 30</vt:lpstr>
      <vt:lpstr>Lysbilde 31</vt:lpstr>
      <vt:lpstr>Lysbilde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Sjefen</dc:creator>
  <cp:lastModifiedBy>Neck</cp:lastModifiedBy>
  <cp:revision>85</cp:revision>
  <dcterms:created xsi:type="dcterms:W3CDTF">2022-06-14T12:24:02Z</dcterms:created>
  <dcterms:modified xsi:type="dcterms:W3CDTF">2022-06-14T18:26:37Z</dcterms:modified>
</cp:coreProperties>
</file>