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24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picture containing text&#10;&#10;Description automatically generated">
            <a:extLst>
              <a:ext uri="{FF2B5EF4-FFF2-40B4-BE49-F238E27FC236}">
                <a16:creationId xmlns:a16="http://schemas.microsoft.com/office/drawing/2014/main" id="{CF40DEB3-7C54-462D-BD01-AD15F716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81" b="2638"/>
          <a:stretch/>
        </p:blipFill>
        <p:spPr>
          <a:xfrm>
            <a:off x="12062" y="777184"/>
            <a:ext cx="5697203" cy="3870197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61DD1B7-D984-420A-AD05-BA89AE865B93}"/>
              </a:ext>
            </a:extLst>
          </p:cNvPr>
          <p:cNvSpPr/>
          <p:nvPr/>
        </p:nvSpPr>
        <p:spPr>
          <a:xfrm>
            <a:off x="2372852" y="2598994"/>
            <a:ext cx="2038554" cy="878348"/>
          </a:xfrm>
          <a:custGeom>
            <a:avLst/>
            <a:gdLst>
              <a:gd name="connsiteX0" fmla="*/ 1527277 w 2038554"/>
              <a:gd name="connsiteY0" fmla="*/ 0 h 878348"/>
              <a:gd name="connsiteX1" fmla="*/ 0 w 2038554"/>
              <a:gd name="connsiteY1" fmla="*/ 180258 h 878348"/>
              <a:gd name="connsiteX2" fmla="*/ 62271 w 2038554"/>
              <a:gd name="connsiteY2" fmla="*/ 540774 h 878348"/>
              <a:gd name="connsiteX3" fmla="*/ 629264 w 2038554"/>
              <a:gd name="connsiteY3" fmla="*/ 714477 h 878348"/>
              <a:gd name="connsiteX4" fmla="*/ 1369961 w 2038554"/>
              <a:gd name="connsiteY4" fmla="*/ 878348 h 878348"/>
              <a:gd name="connsiteX5" fmla="*/ 2038554 w 2038554"/>
              <a:gd name="connsiteY5" fmla="*/ 747251 h 878348"/>
              <a:gd name="connsiteX6" fmla="*/ 1527277 w 2038554"/>
              <a:gd name="connsiteY6" fmla="*/ 0 h 87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554" h="878348">
                <a:moveTo>
                  <a:pt x="1527277" y="0"/>
                </a:moveTo>
                <a:lnTo>
                  <a:pt x="0" y="180258"/>
                </a:lnTo>
                <a:lnTo>
                  <a:pt x="62271" y="540774"/>
                </a:lnTo>
                <a:lnTo>
                  <a:pt x="629264" y="714477"/>
                </a:lnTo>
                <a:lnTo>
                  <a:pt x="1369961" y="878348"/>
                </a:lnTo>
                <a:lnTo>
                  <a:pt x="2038554" y="747251"/>
                </a:lnTo>
                <a:lnTo>
                  <a:pt x="1527277" y="0"/>
                </a:lnTo>
                <a:close/>
              </a:path>
            </a:pathLst>
          </a:custGeom>
          <a:solidFill>
            <a:srgbClr val="0000FF">
              <a:alpha val="7000"/>
            </a:srgb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OPARTGT006</a:t>
            </a:r>
            <a:r>
              <a:rPr lang="pl-PL" dirty="0"/>
              <a:t> </a:t>
            </a:r>
            <a:r>
              <a:rPr lang="en-US" dirty="0"/>
              <a:t>SYR NAVY STORAGE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380312" y="13373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8919" y="12984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</a:t>
            </a:r>
            <a:r>
              <a:rPr lang="en-US" sz="1100" dirty="0"/>
              <a:t> 10</a:t>
            </a:r>
            <a:r>
              <a:rPr lang="pl-PL" sz="1100" dirty="0"/>
              <a:t> - </a:t>
            </a:r>
            <a:r>
              <a:rPr lang="en-US" sz="1100" dirty="0"/>
              <a:t>N35 32.440 E 35 46.540 / 17ft / 500lb PGM</a:t>
            </a:r>
          </a:p>
          <a:p>
            <a:r>
              <a:rPr lang="pl-PL" sz="1100" dirty="0"/>
              <a:t>DPI</a:t>
            </a:r>
            <a:r>
              <a:rPr lang="en-US" sz="1100" dirty="0"/>
              <a:t> 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32.430 E 35 46.507 / 17ft / 500lb PGM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32.381 E 35 46.557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32.408 E 35 46.538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32.402 E 35 46.516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32.413 E 35 46.475 / 15ft / 500lb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381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582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376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563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587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364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56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en-US" sz="1100" dirty="0"/>
              <a:t> 5</a:t>
            </a:r>
            <a:r>
              <a:rPr lang="nb-NO" sz="1100" dirty="0"/>
              <a:t>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within 100m NE of </a:t>
            </a:r>
            <a:r>
              <a:rPr lang="en-US" sz="1200"/>
              <a:t>DPI10.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2817420" y="2715473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3851920" y="3147814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4096088" y="3097014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771282" y="3008074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4031272" y="2969898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5B5FD2-ECB2-41AE-A03E-3BFE075AFE80}"/>
              </a:ext>
            </a:extLst>
          </p:cNvPr>
          <p:cNvGrpSpPr/>
          <p:nvPr/>
        </p:nvGrpSpPr>
        <p:grpSpPr>
          <a:xfrm>
            <a:off x="3233821" y="2830269"/>
            <a:ext cx="296662" cy="246221"/>
            <a:chOff x="2396290" y="2247731"/>
            <a:chExt cx="296662" cy="246221"/>
          </a:xfrm>
        </p:grpSpPr>
        <p:sp>
          <p:nvSpPr>
            <p:cNvPr id="122" name="TekstSylinder 9">
              <a:extLst>
                <a:ext uri="{FF2B5EF4-FFF2-40B4-BE49-F238E27FC236}">
                  <a16:creationId xmlns:a16="http://schemas.microsoft.com/office/drawing/2014/main" id="{9496793F-997F-496F-B60D-9F162B6DD4C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A940B0B-D5D2-47AE-837D-68A757E08B1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510661" y="2803005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173A82-BF4B-4B00-BB0E-2B5B7AA0CBB3}"/>
              </a:ext>
            </a:extLst>
          </p:cNvPr>
          <p:cNvGrpSpPr/>
          <p:nvPr/>
        </p:nvGrpSpPr>
        <p:grpSpPr>
          <a:xfrm>
            <a:off x="3766967" y="2762459"/>
            <a:ext cx="296662" cy="246221"/>
            <a:chOff x="2396290" y="2247731"/>
            <a:chExt cx="296662" cy="246221"/>
          </a:xfrm>
        </p:grpSpPr>
        <p:sp>
          <p:nvSpPr>
            <p:cNvPr id="128" name="TekstSylinder 9">
              <a:extLst>
                <a:ext uri="{FF2B5EF4-FFF2-40B4-BE49-F238E27FC236}">
                  <a16:creationId xmlns:a16="http://schemas.microsoft.com/office/drawing/2014/main" id="{A88EDA9D-0C86-4E9C-83B8-3022AD255EB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6ED1B6-F351-4890-9C12-A340357CCEF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3DE522-E742-4841-A7A3-805B3051E663}"/>
              </a:ext>
            </a:extLst>
          </p:cNvPr>
          <p:cNvGrpSpPr/>
          <p:nvPr/>
        </p:nvGrpSpPr>
        <p:grpSpPr>
          <a:xfrm>
            <a:off x="3212556" y="2635150"/>
            <a:ext cx="296662" cy="246221"/>
            <a:chOff x="2396290" y="2247731"/>
            <a:chExt cx="296662" cy="246221"/>
          </a:xfrm>
        </p:grpSpPr>
        <p:sp>
          <p:nvSpPr>
            <p:cNvPr id="131" name="TekstSylinder 9">
              <a:extLst>
                <a:ext uri="{FF2B5EF4-FFF2-40B4-BE49-F238E27FC236}">
                  <a16:creationId xmlns:a16="http://schemas.microsoft.com/office/drawing/2014/main" id="{66EA2B53-55DD-43F5-A70A-79EF10E5DA4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491560E3-D9CF-452F-9E57-B5AB262E0A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6DD87F-D681-49B6-AEFF-3F36AAFAE2EA}"/>
              </a:ext>
            </a:extLst>
          </p:cNvPr>
          <p:cNvGrpSpPr/>
          <p:nvPr/>
        </p:nvGrpSpPr>
        <p:grpSpPr>
          <a:xfrm>
            <a:off x="3654677" y="2578178"/>
            <a:ext cx="497588" cy="246221"/>
            <a:chOff x="2396290" y="2247731"/>
            <a:chExt cx="497588" cy="246221"/>
          </a:xfrm>
        </p:grpSpPr>
        <p:sp>
          <p:nvSpPr>
            <p:cNvPr id="137" name="TekstSylinder 9">
              <a:extLst>
                <a:ext uri="{FF2B5EF4-FFF2-40B4-BE49-F238E27FC236}">
                  <a16:creationId xmlns:a16="http://schemas.microsoft.com/office/drawing/2014/main" id="{AA469335-E92F-4B10-8E10-A04415742F9D}"/>
                </a:ext>
              </a:extLst>
            </p:cNvPr>
            <p:cNvSpPr txBox="1"/>
            <p:nvPr/>
          </p:nvSpPr>
          <p:spPr>
            <a:xfrm>
              <a:off x="2476927" y="2247731"/>
              <a:ext cx="41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8AB0DB93-B11F-4325-9D5E-0463E05C94E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E832294-D275-4E06-A5DA-AC2583987F1E}"/>
              </a:ext>
            </a:extLst>
          </p:cNvPr>
          <p:cNvSpPr/>
          <p:nvPr/>
        </p:nvSpPr>
        <p:spPr>
          <a:xfrm>
            <a:off x="4729316" y="3578942"/>
            <a:ext cx="1012723" cy="1084826"/>
          </a:xfrm>
          <a:custGeom>
            <a:avLst/>
            <a:gdLst>
              <a:gd name="connsiteX0" fmla="*/ 0 w 1012723"/>
              <a:gd name="connsiteY0" fmla="*/ 111432 h 1084826"/>
              <a:gd name="connsiteX1" fmla="*/ 170426 w 1012723"/>
              <a:gd name="connsiteY1" fmla="*/ 88490 h 1084826"/>
              <a:gd name="connsiteX2" fmla="*/ 170426 w 1012723"/>
              <a:gd name="connsiteY2" fmla="*/ 3277 h 1084826"/>
              <a:gd name="connsiteX3" fmla="*/ 291690 w 1012723"/>
              <a:gd name="connsiteY3" fmla="*/ 9832 h 1084826"/>
              <a:gd name="connsiteX4" fmla="*/ 301523 w 1012723"/>
              <a:gd name="connsiteY4" fmla="*/ 58993 h 1084826"/>
              <a:gd name="connsiteX5" fmla="*/ 678426 w 1012723"/>
              <a:gd name="connsiteY5" fmla="*/ 26219 h 1084826"/>
              <a:gd name="connsiteX6" fmla="*/ 976671 w 1012723"/>
              <a:gd name="connsiteY6" fmla="*/ 0 h 1084826"/>
              <a:gd name="connsiteX7" fmla="*/ 1012723 w 1012723"/>
              <a:gd name="connsiteY7" fmla="*/ 1084826 h 1084826"/>
              <a:gd name="connsiteX8" fmla="*/ 599768 w 1012723"/>
              <a:gd name="connsiteY8" fmla="*/ 1061884 h 1084826"/>
              <a:gd name="connsiteX9" fmla="*/ 0 w 1012723"/>
              <a:gd name="connsiteY9" fmla="*/ 111432 h 10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723" h="1084826">
                <a:moveTo>
                  <a:pt x="0" y="111432"/>
                </a:moveTo>
                <a:lnTo>
                  <a:pt x="170426" y="88490"/>
                </a:lnTo>
                <a:lnTo>
                  <a:pt x="170426" y="3277"/>
                </a:lnTo>
                <a:lnTo>
                  <a:pt x="291690" y="9832"/>
                </a:lnTo>
                <a:lnTo>
                  <a:pt x="301523" y="58993"/>
                </a:lnTo>
                <a:lnTo>
                  <a:pt x="678426" y="26219"/>
                </a:lnTo>
                <a:lnTo>
                  <a:pt x="976671" y="0"/>
                </a:lnTo>
                <a:lnTo>
                  <a:pt x="1012723" y="1084826"/>
                </a:lnTo>
                <a:lnTo>
                  <a:pt x="599768" y="1061884"/>
                </a:lnTo>
                <a:lnTo>
                  <a:pt x="0" y="111432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D5BA3DBB-BC55-4AC7-BD55-B4FDBEC9C834}"/>
              </a:ext>
            </a:extLst>
          </p:cNvPr>
          <p:cNvSpPr/>
          <p:nvPr/>
        </p:nvSpPr>
        <p:spPr>
          <a:xfrm>
            <a:off x="2461342" y="1782916"/>
            <a:ext cx="2359742" cy="809523"/>
          </a:xfrm>
          <a:custGeom>
            <a:avLst/>
            <a:gdLst>
              <a:gd name="connsiteX0" fmla="*/ 0 w 2359742"/>
              <a:gd name="connsiteY0" fmla="*/ 314632 h 809523"/>
              <a:gd name="connsiteX1" fmla="*/ 943897 w 2359742"/>
              <a:gd name="connsiteY1" fmla="*/ 491613 h 809523"/>
              <a:gd name="connsiteX2" fmla="*/ 1363406 w 2359742"/>
              <a:gd name="connsiteY2" fmla="*/ 665316 h 809523"/>
              <a:gd name="connsiteX3" fmla="*/ 1497781 w 2359742"/>
              <a:gd name="connsiteY3" fmla="*/ 809523 h 809523"/>
              <a:gd name="connsiteX4" fmla="*/ 2359742 w 2359742"/>
              <a:gd name="connsiteY4" fmla="*/ 691536 h 809523"/>
              <a:gd name="connsiteX5" fmla="*/ 1914013 w 2359742"/>
              <a:gd name="connsiteY5" fmla="*/ 150761 h 809523"/>
              <a:gd name="connsiteX6" fmla="*/ 1759974 w 2359742"/>
              <a:gd name="connsiteY6" fmla="*/ 137652 h 809523"/>
              <a:gd name="connsiteX7" fmla="*/ 1773084 w 2359742"/>
              <a:gd name="connsiteY7" fmla="*/ 0 h 809523"/>
              <a:gd name="connsiteX8" fmla="*/ 1641987 w 2359742"/>
              <a:gd name="connsiteY8" fmla="*/ 0 h 809523"/>
              <a:gd name="connsiteX9" fmla="*/ 1632155 w 2359742"/>
              <a:gd name="connsiteY9" fmla="*/ 91768 h 809523"/>
              <a:gd name="connsiteX10" fmla="*/ 1596103 w 2359742"/>
              <a:gd name="connsiteY10" fmla="*/ 68826 h 809523"/>
              <a:gd name="connsiteX11" fmla="*/ 1530555 w 2359742"/>
              <a:gd name="connsiteY11" fmla="*/ 45884 h 809523"/>
              <a:gd name="connsiteX12" fmla="*/ 1484671 w 2359742"/>
              <a:gd name="connsiteY12" fmla="*/ 49161 h 809523"/>
              <a:gd name="connsiteX13" fmla="*/ 1474839 w 2359742"/>
              <a:gd name="connsiteY13" fmla="*/ 114710 h 809523"/>
              <a:gd name="connsiteX14" fmla="*/ 1465006 w 2359742"/>
              <a:gd name="connsiteY14" fmla="*/ 160594 h 809523"/>
              <a:gd name="connsiteX15" fmla="*/ 1078271 w 2359742"/>
              <a:gd name="connsiteY15" fmla="*/ 176981 h 809523"/>
              <a:gd name="connsiteX16" fmla="*/ 1058606 w 2359742"/>
              <a:gd name="connsiteY16" fmla="*/ 29497 h 809523"/>
              <a:gd name="connsiteX17" fmla="*/ 943897 w 2359742"/>
              <a:gd name="connsiteY17" fmla="*/ 29497 h 809523"/>
              <a:gd name="connsiteX18" fmla="*/ 934064 w 2359742"/>
              <a:gd name="connsiteY18" fmla="*/ 183536 h 809523"/>
              <a:gd name="connsiteX19" fmla="*/ 891458 w 2359742"/>
              <a:gd name="connsiteY19" fmla="*/ 193368 h 809523"/>
              <a:gd name="connsiteX20" fmla="*/ 884903 w 2359742"/>
              <a:gd name="connsiteY20" fmla="*/ 72103 h 809523"/>
              <a:gd name="connsiteX21" fmla="*/ 832464 w 2359742"/>
              <a:gd name="connsiteY21" fmla="*/ 85213 h 809523"/>
              <a:gd name="connsiteX22" fmla="*/ 829187 w 2359742"/>
              <a:gd name="connsiteY22" fmla="*/ 183536 h 809523"/>
              <a:gd name="connsiteX23" fmla="*/ 789858 w 2359742"/>
              <a:gd name="connsiteY23" fmla="*/ 183536 h 809523"/>
              <a:gd name="connsiteX24" fmla="*/ 789858 w 2359742"/>
              <a:gd name="connsiteY24" fmla="*/ 114710 h 809523"/>
              <a:gd name="connsiteX25" fmla="*/ 734142 w 2359742"/>
              <a:gd name="connsiteY25" fmla="*/ 127819 h 809523"/>
              <a:gd name="connsiteX26" fmla="*/ 668593 w 2359742"/>
              <a:gd name="connsiteY26" fmla="*/ 134374 h 809523"/>
              <a:gd name="connsiteX27" fmla="*/ 675148 w 2359742"/>
              <a:gd name="connsiteY27" fmla="*/ 213032 h 809523"/>
              <a:gd name="connsiteX28" fmla="*/ 603045 w 2359742"/>
              <a:gd name="connsiteY28" fmla="*/ 213032 h 809523"/>
              <a:gd name="connsiteX29" fmla="*/ 603045 w 2359742"/>
              <a:gd name="connsiteY29" fmla="*/ 167149 h 809523"/>
              <a:gd name="connsiteX30" fmla="*/ 304800 w 2359742"/>
              <a:gd name="connsiteY30" fmla="*/ 199923 h 809523"/>
              <a:gd name="connsiteX31" fmla="*/ 308077 w 2359742"/>
              <a:gd name="connsiteY31" fmla="*/ 262194 h 809523"/>
              <a:gd name="connsiteX32" fmla="*/ 42606 w 2359742"/>
              <a:gd name="connsiteY32" fmla="*/ 265471 h 809523"/>
              <a:gd name="connsiteX33" fmla="*/ 0 w 2359742"/>
              <a:gd name="connsiteY33" fmla="*/ 314632 h 80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9742" h="809523">
                <a:moveTo>
                  <a:pt x="0" y="314632"/>
                </a:moveTo>
                <a:lnTo>
                  <a:pt x="943897" y="491613"/>
                </a:lnTo>
                <a:lnTo>
                  <a:pt x="1363406" y="665316"/>
                </a:lnTo>
                <a:lnTo>
                  <a:pt x="1497781" y="809523"/>
                </a:lnTo>
                <a:lnTo>
                  <a:pt x="2359742" y="691536"/>
                </a:lnTo>
                <a:lnTo>
                  <a:pt x="1914013" y="150761"/>
                </a:lnTo>
                <a:lnTo>
                  <a:pt x="1759974" y="137652"/>
                </a:lnTo>
                <a:lnTo>
                  <a:pt x="1773084" y="0"/>
                </a:lnTo>
                <a:lnTo>
                  <a:pt x="1641987" y="0"/>
                </a:lnTo>
                <a:lnTo>
                  <a:pt x="1632155" y="91768"/>
                </a:lnTo>
                <a:lnTo>
                  <a:pt x="1596103" y="68826"/>
                </a:lnTo>
                <a:lnTo>
                  <a:pt x="1530555" y="45884"/>
                </a:lnTo>
                <a:lnTo>
                  <a:pt x="1484671" y="49161"/>
                </a:lnTo>
                <a:lnTo>
                  <a:pt x="1474839" y="114710"/>
                </a:lnTo>
                <a:lnTo>
                  <a:pt x="1465006" y="160594"/>
                </a:lnTo>
                <a:lnTo>
                  <a:pt x="1078271" y="176981"/>
                </a:lnTo>
                <a:lnTo>
                  <a:pt x="1058606" y="29497"/>
                </a:lnTo>
                <a:lnTo>
                  <a:pt x="943897" y="29497"/>
                </a:lnTo>
                <a:lnTo>
                  <a:pt x="934064" y="183536"/>
                </a:lnTo>
                <a:lnTo>
                  <a:pt x="891458" y="193368"/>
                </a:lnTo>
                <a:lnTo>
                  <a:pt x="884903" y="72103"/>
                </a:lnTo>
                <a:lnTo>
                  <a:pt x="832464" y="85213"/>
                </a:lnTo>
                <a:lnTo>
                  <a:pt x="829187" y="183536"/>
                </a:lnTo>
                <a:lnTo>
                  <a:pt x="789858" y="183536"/>
                </a:lnTo>
                <a:lnTo>
                  <a:pt x="789858" y="114710"/>
                </a:lnTo>
                <a:lnTo>
                  <a:pt x="734142" y="127819"/>
                </a:lnTo>
                <a:lnTo>
                  <a:pt x="668593" y="134374"/>
                </a:lnTo>
                <a:lnTo>
                  <a:pt x="675148" y="213032"/>
                </a:lnTo>
                <a:lnTo>
                  <a:pt x="603045" y="213032"/>
                </a:lnTo>
                <a:lnTo>
                  <a:pt x="603045" y="167149"/>
                </a:lnTo>
                <a:lnTo>
                  <a:pt x="304800" y="199923"/>
                </a:lnTo>
                <a:lnTo>
                  <a:pt x="308077" y="262194"/>
                </a:lnTo>
                <a:lnTo>
                  <a:pt x="42606" y="265471"/>
                </a:lnTo>
                <a:lnTo>
                  <a:pt x="0" y="314632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9525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190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OPARTGT006 SYR NAVY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387</cp:revision>
  <dcterms:created xsi:type="dcterms:W3CDTF">2019-03-12T22:01:00Z</dcterms:created>
  <dcterms:modified xsi:type="dcterms:W3CDTF">2021-12-19T15:44:56Z</dcterms:modified>
</cp:coreProperties>
</file>