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38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/>
              <a:t>SYTGT</a:t>
            </a:r>
            <a:r>
              <a:rPr lang="en-US" dirty="0"/>
              <a:t>002, Syrian Army HQ building 2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12" name="Gruppe 11"/>
          <p:cNvGrpSpPr/>
          <p:nvPr/>
        </p:nvGrpSpPr>
        <p:grpSpPr>
          <a:xfrm>
            <a:off x="9324528" y="3579862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0" name="Rektangel 29"/>
          <p:cNvSpPr/>
          <p:nvPr/>
        </p:nvSpPr>
        <p:spPr>
          <a:xfrm>
            <a:off x="0" y="771550"/>
            <a:ext cx="5724128" cy="3888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INSERT PICTURE HERE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b="1" dirty="0" err="1"/>
              <a:t>Weaponeering</a:t>
            </a:r>
            <a:endParaRPr lang="nb-NO" sz="1200" b="1" dirty="0"/>
          </a:p>
          <a:p>
            <a:r>
              <a:rPr lang="nb-NO" sz="1200" dirty="0"/>
              <a:t>DPI 1: N36 10.755 E037 05.895/1427, 1 x 1000Ibs bomb. It is a concrete building, 2 stories high with a reinforced roof, surrounded by 2 metal sheet buildings believed to be storage areas.</a:t>
            </a:r>
          </a:p>
          <a:p>
            <a:pPr>
              <a:buFontTx/>
              <a:buChar char="-"/>
            </a:pPr>
            <a:endParaRPr lang="nb-NO" sz="1200" dirty="0"/>
          </a:p>
          <a:p>
            <a:r>
              <a:rPr lang="nb-NO" sz="1200" b="1" dirty="0" err="1"/>
              <a:t>Collaterdal</a:t>
            </a:r>
            <a:r>
              <a:rPr lang="nb-NO" sz="1200" b="1" dirty="0"/>
              <a:t> </a:t>
            </a:r>
            <a:r>
              <a:rPr lang="nb-NO" sz="1200" b="1" dirty="0" err="1"/>
              <a:t>Damage</a:t>
            </a:r>
            <a:r>
              <a:rPr lang="nb-NO" sz="1200" b="1" dirty="0"/>
              <a:t> </a:t>
            </a:r>
            <a:r>
              <a:rPr lang="nb-NO" sz="1200" b="1" dirty="0" err="1"/>
              <a:t>Concern</a:t>
            </a:r>
            <a:r>
              <a:rPr lang="nb-NO" sz="1200" b="1" dirty="0"/>
              <a:t> (CDC)</a:t>
            </a:r>
          </a:p>
          <a:p>
            <a:r>
              <a:rPr lang="nb-NO" sz="1200" dirty="0"/>
              <a:t>CDC 1, Civilian buildings, CDE 4, 160m SSE from DPI 1</a:t>
            </a:r>
          </a:p>
          <a:p>
            <a:endParaRPr lang="nb-NO" sz="1200" dirty="0"/>
          </a:p>
        </p:txBody>
      </p:sp>
      <p:sp>
        <p:nvSpPr>
          <p:cNvPr id="32" name="Rektangel 31"/>
          <p:cNvSpPr/>
          <p:nvPr/>
        </p:nvSpPr>
        <p:spPr>
          <a:xfrm>
            <a:off x="5724128" y="771550"/>
            <a:ext cx="3419872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MAP / WHERE THE TGT IS LOCATED</a:t>
            </a:r>
          </a:p>
        </p:txBody>
      </p:sp>
      <p:pic>
        <p:nvPicPr>
          <p:cNvPr id="64" name="Afbeelding 63">
            <a:extLst>
              <a:ext uri="{FF2B5EF4-FFF2-40B4-BE49-F238E27FC236}">
                <a16:creationId xmlns:a16="http://schemas.microsoft.com/office/drawing/2014/main" id="{854524F3-C858-48C7-82CE-2EA3D582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86" y="795096"/>
            <a:ext cx="5664757" cy="3820026"/>
          </a:xfrm>
          <a:prstGeom prst="rect">
            <a:avLst/>
          </a:prstGeom>
        </p:spPr>
      </p:pic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nb-NO" sz="1200" dirty="0"/>
              <a:t> CDC 1, Civilian housings			</a:t>
            </a:r>
          </a:p>
        </p:txBody>
      </p:sp>
      <p:sp>
        <p:nvSpPr>
          <p:cNvPr id="3" name="Pil opp 2"/>
          <p:cNvSpPr/>
          <p:nvPr/>
        </p:nvSpPr>
        <p:spPr>
          <a:xfrm>
            <a:off x="5004048" y="92742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57" name="Picture 2" descr="C:\Users\HARDC\Saved Games\DCS.openbeta\ScreenShots\Screen_200824_212755.png">
            <a:extLst>
              <a:ext uri="{FF2B5EF4-FFF2-40B4-BE49-F238E27FC236}">
                <a16:creationId xmlns:a16="http://schemas.microsoft.com/office/drawing/2014/main" id="{00EE4CA1-3751-4688-AA6F-2F055569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60168" y="795096"/>
            <a:ext cx="3348335" cy="2047429"/>
          </a:xfrm>
          <a:prstGeom prst="rect">
            <a:avLst/>
          </a:prstGeom>
          <a:noFill/>
        </p:spPr>
      </p:pic>
      <p:grpSp>
        <p:nvGrpSpPr>
          <p:cNvPr id="9" name="Gruppe 8"/>
          <p:cNvGrpSpPr/>
          <p:nvPr/>
        </p:nvGrpSpPr>
        <p:grpSpPr>
          <a:xfrm>
            <a:off x="7884368" y="1041946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0" name="Vrije vorm: vorm 69">
            <a:extLst>
              <a:ext uri="{FF2B5EF4-FFF2-40B4-BE49-F238E27FC236}">
                <a16:creationId xmlns:a16="http://schemas.microsoft.com/office/drawing/2014/main" id="{3E942A1C-4F1E-4AC5-B1B5-BA2BFDE6CA8C}"/>
              </a:ext>
            </a:extLst>
          </p:cNvPr>
          <p:cNvSpPr/>
          <p:nvPr/>
        </p:nvSpPr>
        <p:spPr>
          <a:xfrm>
            <a:off x="942975" y="2838450"/>
            <a:ext cx="4738688" cy="1762125"/>
          </a:xfrm>
          <a:custGeom>
            <a:avLst/>
            <a:gdLst>
              <a:gd name="connsiteX0" fmla="*/ 0 w 4738688"/>
              <a:gd name="connsiteY0" fmla="*/ 1752600 h 1762125"/>
              <a:gd name="connsiteX1" fmla="*/ 4724400 w 4738688"/>
              <a:gd name="connsiteY1" fmla="*/ 0 h 1762125"/>
              <a:gd name="connsiteX2" fmla="*/ 4738688 w 4738688"/>
              <a:gd name="connsiteY2" fmla="*/ 1762125 h 1762125"/>
              <a:gd name="connsiteX3" fmla="*/ 0 w 4738688"/>
              <a:gd name="connsiteY3" fmla="*/ 175260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8688" h="1762125">
                <a:moveTo>
                  <a:pt x="0" y="1752600"/>
                </a:moveTo>
                <a:lnTo>
                  <a:pt x="4724400" y="0"/>
                </a:lnTo>
                <a:lnTo>
                  <a:pt x="4738688" y="1762125"/>
                </a:lnTo>
                <a:lnTo>
                  <a:pt x="0" y="175260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Rechte verbindingslijn met pijl 73">
            <a:extLst>
              <a:ext uri="{FF2B5EF4-FFF2-40B4-BE49-F238E27FC236}">
                <a16:creationId xmlns:a16="http://schemas.microsoft.com/office/drawing/2014/main" id="{2BD538BC-1911-4239-B608-5D4E37CDCFCF}"/>
              </a:ext>
            </a:extLst>
          </p:cNvPr>
          <p:cNvCxnSpPr>
            <a:cxnSpLocks/>
          </p:cNvCxnSpPr>
          <p:nvPr/>
        </p:nvCxnSpPr>
        <p:spPr>
          <a:xfrm flipH="1" flipV="1">
            <a:off x="257749" y="1438486"/>
            <a:ext cx="353811" cy="1974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>
            <a:extLst>
              <a:ext uri="{FF2B5EF4-FFF2-40B4-BE49-F238E27FC236}">
                <a16:creationId xmlns:a16="http://schemas.microsoft.com/office/drawing/2014/main" id="{1C8393C2-10F9-410D-A10E-DB0BAD524DD3}"/>
              </a:ext>
            </a:extLst>
          </p:cNvPr>
          <p:cNvSpPr txBox="1"/>
          <p:nvPr/>
        </p:nvSpPr>
        <p:spPr>
          <a:xfrm rot="20631612">
            <a:off x="18556" y="1616141"/>
            <a:ext cx="7370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OPARTGT001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110A3BE-F305-42C1-8432-082CDFEE58E2}"/>
              </a:ext>
            </a:extLst>
          </p:cNvPr>
          <p:cNvSpPr/>
          <p:nvPr/>
        </p:nvSpPr>
        <p:spPr>
          <a:xfrm>
            <a:off x="2647950" y="2576513"/>
            <a:ext cx="593725" cy="511175"/>
          </a:xfrm>
          <a:custGeom>
            <a:avLst/>
            <a:gdLst>
              <a:gd name="connsiteX0" fmla="*/ 0 w 593725"/>
              <a:gd name="connsiteY0" fmla="*/ 142875 h 511175"/>
              <a:gd name="connsiteX1" fmla="*/ 439738 w 593725"/>
              <a:gd name="connsiteY1" fmla="*/ 0 h 511175"/>
              <a:gd name="connsiteX2" fmla="*/ 593725 w 593725"/>
              <a:gd name="connsiteY2" fmla="*/ 358775 h 511175"/>
              <a:gd name="connsiteX3" fmla="*/ 141288 w 593725"/>
              <a:gd name="connsiteY3" fmla="*/ 511175 h 511175"/>
              <a:gd name="connsiteX4" fmla="*/ 0 w 593725"/>
              <a:gd name="connsiteY4" fmla="*/ 1428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725" h="511175">
                <a:moveTo>
                  <a:pt x="0" y="142875"/>
                </a:moveTo>
                <a:lnTo>
                  <a:pt x="439738" y="0"/>
                </a:lnTo>
                <a:lnTo>
                  <a:pt x="593725" y="358775"/>
                </a:lnTo>
                <a:lnTo>
                  <a:pt x="141288" y="511175"/>
                </a:lnTo>
                <a:lnTo>
                  <a:pt x="0" y="142875"/>
                </a:lnTo>
                <a:close/>
              </a:path>
            </a:pathLst>
          </a:cu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0745A1-DCE8-4758-B4EB-33F19854D3C2}"/>
              </a:ext>
            </a:extLst>
          </p:cNvPr>
          <p:cNvGrpSpPr/>
          <p:nvPr/>
        </p:nvGrpSpPr>
        <p:grpSpPr>
          <a:xfrm>
            <a:off x="2885320" y="2719431"/>
            <a:ext cx="462692" cy="246221"/>
            <a:chOff x="2396290" y="2247731"/>
            <a:chExt cx="462692" cy="246221"/>
          </a:xfrm>
        </p:grpSpPr>
        <p:sp>
          <p:nvSpPr>
            <p:cNvPr id="45" name="TekstSylinder 9">
              <a:extLst>
                <a:ext uri="{FF2B5EF4-FFF2-40B4-BE49-F238E27FC236}">
                  <a16:creationId xmlns:a16="http://schemas.microsoft.com/office/drawing/2014/main" id="{9534F23E-449D-4ABA-BE81-A5483E163193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EE09687-94B0-4C79-B0E6-09511982535B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/>
              <a:t>SYTGT</a:t>
            </a:r>
            <a:r>
              <a:rPr lang="en-US" dirty="0"/>
              <a:t>001, Syrian Army HQ building 1, HUMINT</a:t>
            </a:r>
          </a:p>
        </p:txBody>
      </p:sp>
      <p:sp>
        <p:nvSpPr>
          <p:cNvPr id="3" name="Pil opp 2"/>
          <p:cNvSpPr/>
          <p:nvPr/>
        </p:nvSpPr>
        <p:spPr>
          <a:xfrm>
            <a:off x="9324528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9324528" y="3003798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324528" y="3291830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9324528" y="3579862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39" name="Afbeelding 38">
            <a:extLst>
              <a:ext uri="{FF2B5EF4-FFF2-40B4-BE49-F238E27FC236}">
                <a16:creationId xmlns:a16="http://schemas.microsoft.com/office/drawing/2014/main" id="{06015943-4D5D-4619-8D50-00B20E2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46" y="789529"/>
            <a:ext cx="6815422" cy="4175420"/>
          </a:xfrm>
          <a:prstGeom prst="rect">
            <a:avLst/>
          </a:prstGeom>
        </p:spPr>
      </p:pic>
      <p:sp>
        <p:nvSpPr>
          <p:cNvPr id="32" name="Pijl: omlaag 31">
            <a:extLst>
              <a:ext uri="{FF2B5EF4-FFF2-40B4-BE49-F238E27FC236}">
                <a16:creationId xmlns:a16="http://schemas.microsoft.com/office/drawing/2014/main" id="{5308D0B8-16D4-4AE5-BE6B-C5CA2114EC8C}"/>
              </a:ext>
            </a:extLst>
          </p:cNvPr>
          <p:cNvSpPr/>
          <p:nvPr/>
        </p:nvSpPr>
        <p:spPr>
          <a:xfrm>
            <a:off x="3936986" y="2087426"/>
            <a:ext cx="45719" cy="432048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34FE50AD-0D4E-451E-A3B0-57023846D663}"/>
              </a:ext>
            </a:extLst>
          </p:cNvPr>
          <p:cNvSpPr txBox="1"/>
          <p:nvPr/>
        </p:nvSpPr>
        <p:spPr>
          <a:xfrm>
            <a:off x="3600195" y="163564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DPI 1</a:t>
            </a:r>
          </a:p>
        </p:txBody>
      </p:sp>
      <p:sp>
        <p:nvSpPr>
          <p:cNvPr id="35" name="Pil opp 2">
            <a:extLst>
              <a:ext uri="{FF2B5EF4-FFF2-40B4-BE49-F238E27FC236}">
                <a16:creationId xmlns:a16="http://schemas.microsoft.com/office/drawing/2014/main" id="{E1463FA9-EC92-4707-90A2-FB5D443ECC8F}"/>
              </a:ext>
            </a:extLst>
          </p:cNvPr>
          <p:cNvSpPr/>
          <p:nvPr/>
        </p:nvSpPr>
        <p:spPr>
          <a:xfrm>
            <a:off x="7281295" y="97857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45F73AE-E164-4C37-A27A-F1183366EEE2}"/>
              </a:ext>
            </a:extLst>
          </p:cNvPr>
          <p:cNvSpPr/>
          <p:nvPr/>
        </p:nvSpPr>
        <p:spPr>
          <a:xfrm>
            <a:off x="2497667" y="2482850"/>
            <a:ext cx="3012016" cy="613833"/>
          </a:xfrm>
          <a:custGeom>
            <a:avLst/>
            <a:gdLst>
              <a:gd name="connsiteX0" fmla="*/ 107950 w 3012016"/>
              <a:gd name="connsiteY0" fmla="*/ 613833 h 613833"/>
              <a:gd name="connsiteX1" fmla="*/ 3012016 w 3012016"/>
              <a:gd name="connsiteY1" fmla="*/ 452967 h 613833"/>
              <a:gd name="connsiteX2" fmla="*/ 2402416 w 3012016"/>
              <a:gd name="connsiteY2" fmla="*/ 289983 h 613833"/>
              <a:gd name="connsiteX3" fmla="*/ 2387600 w 3012016"/>
              <a:gd name="connsiteY3" fmla="*/ 158750 h 613833"/>
              <a:gd name="connsiteX4" fmla="*/ 2275416 w 3012016"/>
              <a:gd name="connsiteY4" fmla="*/ 150283 h 613833"/>
              <a:gd name="connsiteX5" fmla="*/ 2222500 w 3012016"/>
              <a:gd name="connsiteY5" fmla="*/ 105833 h 613833"/>
              <a:gd name="connsiteX6" fmla="*/ 2095500 w 3012016"/>
              <a:gd name="connsiteY6" fmla="*/ 42333 h 613833"/>
              <a:gd name="connsiteX7" fmla="*/ 1843616 w 3012016"/>
              <a:gd name="connsiteY7" fmla="*/ 0 h 613833"/>
              <a:gd name="connsiteX8" fmla="*/ 1841500 w 3012016"/>
              <a:gd name="connsiteY8" fmla="*/ 84667 h 613833"/>
              <a:gd name="connsiteX9" fmla="*/ 825500 w 3012016"/>
              <a:gd name="connsiteY9" fmla="*/ 114300 h 613833"/>
              <a:gd name="connsiteX10" fmla="*/ 825500 w 3012016"/>
              <a:gd name="connsiteY10" fmla="*/ 143933 h 613833"/>
              <a:gd name="connsiteX11" fmla="*/ 730250 w 3012016"/>
              <a:gd name="connsiteY11" fmla="*/ 154517 h 613833"/>
              <a:gd name="connsiteX12" fmla="*/ 721783 w 3012016"/>
              <a:gd name="connsiteY12" fmla="*/ 192617 h 613833"/>
              <a:gd name="connsiteX13" fmla="*/ 673100 w 3012016"/>
              <a:gd name="connsiteY13" fmla="*/ 198967 h 613833"/>
              <a:gd name="connsiteX14" fmla="*/ 643466 w 3012016"/>
              <a:gd name="connsiteY14" fmla="*/ 222250 h 613833"/>
              <a:gd name="connsiteX15" fmla="*/ 577850 w 3012016"/>
              <a:gd name="connsiteY15" fmla="*/ 224367 h 613833"/>
              <a:gd name="connsiteX16" fmla="*/ 573616 w 3012016"/>
              <a:gd name="connsiteY16" fmla="*/ 262467 h 613833"/>
              <a:gd name="connsiteX17" fmla="*/ 395816 w 3012016"/>
              <a:gd name="connsiteY17" fmla="*/ 254000 h 613833"/>
              <a:gd name="connsiteX18" fmla="*/ 366183 w 3012016"/>
              <a:gd name="connsiteY18" fmla="*/ 93133 h 613833"/>
              <a:gd name="connsiteX19" fmla="*/ 258233 w 3012016"/>
              <a:gd name="connsiteY19" fmla="*/ 42333 h 613833"/>
              <a:gd name="connsiteX20" fmla="*/ 52916 w 3012016"/>
              <a:gd name="connsiteY20" fmla="*/ 146050 h 613833"/>
              <a:gd name="connsiteX21" fmla="*/ 101600 w 3012016"/>
              <a:gd name="connsiteY21" fmla="*/ 224367 h 613833"/>
              <a:gd name="connsiteX22" fmla="*/ 99483 w 3012016"/>
              <a:gd name="connsiteY22" fmla="*/ 279400 h 613833"/>
              <a:gd name="connsiteX23" fmla="*/ 86783 w 3012016"/>
              <a:gd name="connsiteY23" fmla="*/ 355600 h 613833"/>
              <a:gd name="connsiteX24" fmla="*/ 16933 w 3012016"/>
              <a:gd name="connsiteY24" fmla="*/ 431800 h 613833"/>
              <a:gd name="connsiteX25" fmla="*/ 0 w 3012016"/>
              <a:gd name="connsiteY25" fmla="*/ 448733 h 613833"/>
              <a:gd name="connsiteX26" fmla="*/ 76200 w 3012016"/>
              <a:gd name="connsiteY26" fmla="*/ 535517 h 613833"/>
              <a:gd name="connsiteX27" fmla="*/ 107950 w 3012016"/>
              <a:gd name="connsiteY27" fmla="*/ 613833 h 61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12016" h="613833">
                <a:moveTo>
                  <a:pt x="107950" y="613833"/>
                </a:moveTo>
                <a:lnTo>
                  <a:pt x="3012016" y="452967"/>
                </a:lnTo>
                <a:lnTo>
                  <a:pt x="2402416" y="289983"/>
                </a:lnTo>
                <a:lnTo>
                  <a:pt x="2387600" y="158750"/>
                </a:lnTo>
                <a:lnTo>
                  <a:pt x="2275416" y="150283"/>
                </a:lnTo>
                <a:lnTo>
                  <a:pt x="2222500" y="105833"/>
                </a:lnTo>
                <a:lnTo>
                  <a:pt x="2095500" y="42333"/>
                </a:lnTo>
                <a:lnTo>
                  <a:pt x="1843616" y="0"/>
                </a:lnTo>
                <a:cubicBezTo>
                  <a:pt x="1842911" y="28222"/>
                  <a:pt x="1842205" y="56445"/>
                  <a:pt x="1841500" y="84667"/>
                </a:cubicBezTo>
                <a:lnTo>
                  <a:pt x="825500" y="114300"/>
                </a:lnTo>
                <a:lnTo>
                  <a:pt x="825500" y="143933"/>
                </a:lnTo>
                <a:lnTo>
                  <a:pt x="730250" y="154517"/>
                </a:lnTo>
                <a:lnTo>
                  <a:pt x="721783" y="192617"/>
                </a:lnTo>
                <a:lnTo>
                  <a:pt x="673100" y="198967"/>
                </a:lnTo>
                <a:lnTo>
                  <a:pt x="643466" y="222250"/>
                </a:lnTo>
                <a:lnTo>
                  <a:pt x="577850" y="224367"/>
                </a:lnTo>
                <a:lnTo>
                  <a:pt x="573616" y="262467"/>
                </a:lnTo>
                <a:lnTo>
                  <a:pt x="395816" y="254000"/>
                </a:lnTo>
                <a:lnTo>
                  <a:pt x="366183" y="93133"/>
                </a:lnTo>
                <a:lnTo>
                  <a:pt x="258233" y="42333"/>
                </a:lnTo>
                <a:lnTo>
                  <a:pt x="52916" y="146050"/>
                </a:lnTo>
                <a:lnTo>
                  <a:pt x="101600" y="224367"/>
                </a:lnTo>
                <a:cubicBezTo>
                  <a:pt x="100894" y="242711"/>
                  <a:pt x="100189" y="261056"/>
                  <a:pt x="99483" y="279400"/>
                </a:cubicBezTo>
                <a:lnTo>
                  <a:pt x="86783" y="355600"/>
                </a:lnTo>
                <a:lnTo>
                  <a:pt x="16933" y="431800"/>
                </a:lnTo>
                <a:lnTo>
                  <a:pt x="0" y="448733"/>
                </a:lnTo>
                <a:lnTo>
                  <a:pt x="76200" y="535517"/>
                </a:lnTo>
                <a:lnTo>
                  <a:pt x="107950" y="613833"/>
                </a:lnTo>
                <a:close/>
              </a:path>
            </a:pathLst>
          </a:cu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0000F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119</Words>
  <Application>Microsoft Office PowerPoint</Application>
  <PresentationFormat>On-screen Show (16:9)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Kontortema</vt:lpstr>
      <vt:lpstr>SYTGT002, Syrian Army HQ building 2</vt:lpstr>
      <vt:lpstr>SYTGT001, Syrian Army HQ building 1, HUMINT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390</cp:revision>
  <dcterms:created xsi:type="dcterms:W3CDTF">2019-03-12T22:01:00Z</dcterms:created>
  <dcterms:modified xsi:type="dcterms:W3CDTF">2022-01-02T16:46:20Z</dcterms:modified>
</cp:coreProperties>
</file>