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D461FC5-86D3-4E57-AB5C-B61A75103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05" b="2682"/>
          <a:stretch/>
        </p:blipFill>
        <p:spPr>
          <a:xfrm>
            <a:off x="8963" y="783221"/>
            <a:ext cx="5702905" cy="38639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SYTGT</a:t>
            </a:r>
            <a:r>
              <a:rPr lang="en-US"/>
              <a:t>008</a:t>
            </a:r>
            <a:r>
              <a:rPr lang="pl-PL" dirty="0"/>
              <a:t> </a:t>
            </a:r>
            <a:r>
              <a:rPr lang="en-US" dirty="0"/>
              <a:t>TARTUS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410" y="1857510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3424" y="172198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08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304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10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868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254</a:t>
            </a:r>
            <a:r>
              <a:rPr lang="pl-PL" sz="1100" dirty="0"/>
              <a:t> / </a:t>
            </a:r>
            <a:r>
              <a:rPr lang="en-US" sz="1100" dirty="0"/>
              <a:t>219ft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146</a:t>
            </a:r>
            <a:r>
              <a:rPr lang="pl-PL" sz="1100" dirty="0"/>
              <a:t> / </a:t>
            </a:r>
            <a:r>
              <a:rPr lang="en-US" sz="1100" dirty="0"/>
              <a:t>146ft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807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039</a:t>
            </a:r>
            <a:r>
              <a:rPr lang="pl-PL" sz="1100" dirty="0"/>
              <a:t> / </a:t>
            </a:r>
            <a:r>
              <a:rPr lang="en-US" sz="1100" dirty="0"/>
              <a:t>169ft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805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005</a:t>
            </a:r>
            <a:r>
              <a:rPr lang="pl-PL" sz="1100" dirty="0"/>
              <a:t> / </a:t>
            </a:r>
            <a:r>
              <a:rPr lang="en-US" sz="1100" dirty="0"/>
              <a:t>168ft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755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290</a:t>
            </a:r>
            <a:r>
              <a:rPr lang="pl-PL" sz="1100" dirty="0"/>
              <a:t> / </a:t>
            </a:r>
            <a:r>
              <a:rPr lang="en-US" sz="1100" dirty="0"/>
              <a:t>199ft </a:t>
            </a:r>
            <a:r>
              <a:rPr lang="pl-PL" sz="1100" dirty="0"/>
              <a:t>/</a:t>
            </a:r>
            <a:r>
              <a:rPr lang="en-US" sz="1100" dirty="0"/>
              <a:t> 1000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726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277</a:t>
            </a:r>
            <a:r>
              <a:rPr lang="pl-PL" sz="1100" dirty="0"/>
              <a:t> / </a:t>
            </a:r>
            <a:r>
              <a:rPr lang="en-US" sz="1100" dirty="0"/>
              <a:t>193ft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318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639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284</a:t>
            </a:r>
            <a:r>
              <a:rPr lang="pl-PL" sz="1100" dirty="0"/>
              <a:t> / </a:t>
            </a:r>
            <a:r>
              <a:rPr lang="en-US" sz="1100" dirty="0"/>
              <a:t>188ft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718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138ft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712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54</a:t>
            </a:r>
            <a:r>
              <a:rPr lang="pl-PL" sz="1100" dirty="0"/>
              <a:t>.</a:t>
            </a:r>
            <a:r>
              <a:rPr lang="en-US" sz="1100" dirty="0"/>
              <a:t>140</a:t>
            </a:r>
            <a:r>
              <a:rPr lang="pl-PL" sz="1100" dirty="0"/>
              <a:t> / </a:t>
            </a:r>
            <a:r>
              <a:rPr lang="en-US" sz="1100" dirty="0"/>
              <a:t>150ft </a:t>
            </a:r>
            <a:r>
              <a:rPr lang="pl-PL" sz="1100" dirty="0"/>
              <a:t>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A5C2F99E-5658-491B-A248-A6112344E58D}"/>
              </a:ext>
            </a:extLst>
          </p:cNvPr>
          <p:cNvSpPr/>
          <p:nvPr/>
        </p:nvSpPr>
        <p:spPr>
          <a:xfrm>
            <a:off x="4139952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1" name="TekstSylinder 9">
            <a:extLst>
              <a:ext uri="{FF2B5EF4-FFF2-40B4-BE49-F238E27FC236}">
                <a16:creationId xmlns:a16="http://schemas.microsoft.com/office/drawing/2014/main" id="{86FA4300-0B9C-4642-951F-280452AC2DFE}"/>
              </a:ext>
            </a:extLst>
          </p:cNvPr>
          <p:cNvSpPr txBox="1"/>
          <p:nvPr/>
        </p:nvSpPr>
        <p:spPr>
          <a:xfrm>
            <a:off x="3187108" y="358454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7B99691-E64D-4641-99EB-82656B79537F}"/>
              </a:ext>
            </a:extLst>
          </p:cNvPr>
          <p:cNvSpPr/>
          <p:nvPr/>
        </p:nvSpPr>
        <p:spPr>
          <a:xfrm>
            <a:off x="3224475" y="3425274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D5C11EF-04F5-43FA-968D-D9FFB9CAE5F7}"/>
              </a:ext>
            </a:extLst>
          </p:cNvPr>
          <p:cNvSpPr/>
          <p:nvPr/>
        </p:nvSpPr>
        <p:spPr>
          <a:xfrm>
            <a:off x="3480214" y="3396047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46F90CC-5282-425E-9D27-E592A153025C}"/>
              </a:ext>
            </a:extLst>
          </p:cNvPr>
          <p:cNvSpPr/>
          <p:nvPr/>
        </p:nvSpPr>
        <p:spPr>
          <a:xfrm>
            <a:off x="4427984" y="401191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BE43B0D-04FC-4263-A4FF-3AEC99041435}"/>
              </a:ext>
            </a:extLst>
          </p:cNvPr>
          <p:cNvSpPr/>
          <p:nvPr/>
        </p:nvSpPr>
        <p:spPr>
          <a:xfrm>
            <a:off x="4147761" y="332403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4EDE108-27E1-4AC9-B453-D1D475ADD24D}"/>
              </a:ext>
            </a:extLst>
          </p:cNvPr>
          <p:cNvSpPr/>
          <p:nvPr/>
        </p:nvSpPr>
        <p:spPr>
          <a:xfrm>
            <a:off x="4246389" y="3094378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F21D6A-86CA-4A95-9D8C-67EF2B1FAC1B}"/>
              </a:ext>
            </a:extLst>
          </p:cNvPr>
          <p:cNvSpPr/>
          <p:nvPr/>
        </p:nvSpPr>
        <p:spPr>
          <a:xfrm>
            <a:off x="2332700" y="2695005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D81E308-1847-44D9-9125-E234953F9720}"/>
              </a:ext>
            </a:extLst>
          </p:cNvPr>
          <p:cNvSpPr/>
          <p:nvPr/>
        </p:nvSpPr>
        <p:spPr>
          <a:xfrm>
            <a:off x="2569650" y="269083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2864540-D097-47BF-8403-02240A5135BE}"/>
              </a:ext>
            </a:extLst>
          </p:cNvPr>
          <p:cNvSpPr/>
          <p:nvPr/>
        </p:nvSpPr>
        <p:spPr>
          <a:xfrm>
            <a:off x="4006471" y="2253550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4FD311D-8EDD-45FC-8286-8164CFEBB19F}"/>
              </a:ext>
            </a:extLst>
          </p:cNvPr>
          <p:cNvSpPr/>
          <p:nvPr/>
        </p:nvSpPr>
        <p:spPr>
          <a:xfrm>
            <a:off x="4361916" y="2244069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5CEC61A-46A9-4687-86EF-17C18759F020}"/>
              </a:ext>
            </a:extLst>
          </p:cNvPr>
          <p:cNvSpPr/>
          <p:nvPr/>
        </p:nvSpPr>
        <p:spPr>
          <a:xfrm>
            <a:off x="3300335" y="3120891"/>
            <a:ext cx="141290" cy="144016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0000FF"/>
              </a:solidFill>
            </a:endParaRPr>
          </a:p>
        </p:txBody>
      </p:sp>
      <p:sp>
        <p:nvSpPr>
          <p:cNvPr id="56" name="TekstSylinder 9">
            <a:extLst>
              <a:ext uri="{FF2B5EF4-FFF2-40B4-BE49-F238E27FC236}">
                <a16:creationId xmlns:a16="http://schemas.microsoft.com/office/drawing/2014/main" id="{E35A948A-4CD8-4817-A120-2BEAC2331FBF}"/>
              </a:ext>
            </a:extLst>
          </p:cNvPr>
          <p:cNvSpPr txBox="1"/>
          <p:nvPr/>
        </p:nvSpPr>
        <p:spPr>
          <a:xfrm>
            <a:off x="3468521" y="358454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57" name="TekstSylinder 9">
            <a:extLst>
              <a:ext uri="{FF2B5EF4-FFF2-40B4-BE49-F238E27FC236}">
                <a16:creationId xmlns:a16="http://schemas.microsoft.com/office/drawing/2014/main" id="{0E983C01-59A5-4BDD-B1CC-97162FF335A1}"/>
              </a:ext>
            </a:extLst>
          </p:cNvPr>
          <p:cNvSpPr txBox="1"/>
          <p:nvPr/>
        </p:nvSpPr>
        <p:spPr>
          <a:xfrm>
            <a:off x="4102585" y="411179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58" name="TekstSylinder 9">
            <a:extLst>
              <a:ext uri="{FF2B5EF4-FFF2-40B4-BE49-F238E27FC236}">
                <a16:creationId xmlns:a16="http://schemas.microsoft.com/office/drawing/2014/main" id="{8F23732B-420C-45DD-BD71-83057052831A}"/>
              </a:ext>
            </a:extLst>
          </p:cNvPr>
          <p:cNvSpPr txBox="1"/>
          <p:nvPr/>
        </p:nvSpPr>
        <p:spPr>
          <a:xfrm>
            <a:off x="4410028" y="410597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59" name="TekstSylinder 9">
            <a:extLst>
              <a:ext uri="{FF2B5EF4-FFF2-40B4-BE49-F238E27FC236}">
                <a16:creationId xmlns:a16="http://schemas.microsoft.com/office/drawing/2014/main" id="{C0419CEC-1E48-4CBC-89D8-AA78B43A7840}"/>
              </a:ext>
            </a:extLst>
          </p:cNvPr>
          <p:cNvSpPr txBox="1"/>
          <p:nvPr/>
        </p:nvSpPr>
        <p:spPr>
          <a:xfrm>
            <a:off x="4209022" y="327139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60" name="TekstSylinder 9">
            <a:extLst>
              <a:ext uri="{FF2B5EF4-FFF2-40B4-BE49-F238E27FC236}">
                <a16:creationId xmlns:a16="http://schemas.microsoft.com/office/drawing/2014/main" id="{19A44039-7CEE-4F39-9682-3FFA8EB4ECDE}"/>
              </a:ext>
            </a:extLst>
          </p:cNvPr>
          <p:cNvSpPr txBox="1"/>
          <p:nvPr/>
        </p:nvSpPr>
        <p:spPr>
          <a:xfrm>
            <a:off x="4320998" y="304327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61" name="TekstSylinder 9">
            <a:extLst>
              <a:ext uri="{FF2B5EF4-FFF2-40B4-BE49-F238E27FC236}">
                <a16:creationId xmlns:a16="http://schemas.microsoft.com/office/drawing/2014/main" id="{BE79AD37-2555-43BF-BE64-1406A0C62C06}"/>
              </a:ext>
            </a:extLst>
          </p:cNvPr>
          <p:cNvSpPr txBox="1"/>
          <p:nvPr/>
        </p:nvSpPr>
        <p:spPr>
          <a:xfrm>
            <a:off x="2295333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62" name="TekstSylinder 9">
            <a:extLst>
              <a:ext uri="{FF2B5EF4-FFF2-40B4-BE49-F238E27FC236}">
                <a16:creationId xmlns:a16="http://schemas.microsoft.com/office/drawing/2014/main" id="{616C46E6-0062-4C4F-84AC-DDBB3EA17C9B}"/>
              </a:ext>
            </a:extLst>
          </p:cNvPr>
          <p:cNvSpPr txBox="1"/>
          <p:nvPr/>
        </p:nvSpPr>
        <p:spPr>
          <a:xfrm>
            <a:off x="2538028" y="279705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63" name="TekstSylinder 9">
            <a:extLst>
              <a:ext uri="{FF2B5EF4-FFF2-40B4-BE49-F238E27FC236}">
                <a16:creationId xmlns:a16="http://schemas.microsoft.com/office/drawing/2014/main" id="{75FC412D-8A7B-41A1-A87E-6235CAE178A4}"/>
              </a:ext>
            </a:extLst>
          </p:cNvPr>
          <p:cNvSpPr txBox="1"/>
          <p:nvPr/>
        </p:nvSpPr>
        <p:spPr>
          <a:xfrm>
            <a:off x="3411039" y="307781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9</a:t>
            </a:r>
          </a:p>
        </p:txBody>
      </p:sp>
      <p:sp>
        <p:nvSpPr>
          <p:cNvPr id="64" name="TekstSylinder 9">
            <a:extLst>
              <a:ext uri="{FF2B5EF4-FFF2-40B4-BE49-F238E27FC236}">
                <a16:creationId xmlns:a16="http://schemas.microsoft.com/office/drawing/2014/main" id="{765AA00D-7385-4A0A-91C8-229DB0C65FCE}"/>
              </a:ext>
            </a:extLst>
          </p:cNvPr>
          <p:cNvSpPr txBox="1"/>
          <p:nvPr/>
        </p:nvSpPr>
        <p:spPr>
          <a:xfrm>
            <a:off x="3899095" y="2360582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10</a:t>
            </a:r>
          </a:p>
        </p:txBody>
      </p:sp>
      <p:sp>
        <p:nvSpPr>
          <p:cNvPr id="65" name="TekstSylinder 9">
            <a:extLst>
              <a:ext uri="{FF2B5EF4-FFF2-40B4-BE49-F238E27FC236}">
                <a16:creationId xmlns:a16="http://schemas.microsoft.com/office/drawing/2014/main" id="{5891180C-A605-4BD8-8C41-0855395AC4D5}"/>
              </a:ext>
            </a:extLst>
          </p:cNvPr>
          <p:cNvSpPr txBox="1"/>
          <p:nvPr/>
        </p:nvSpPr>
        <p:spPr>
          <a:xfrm>
            <a:off x="4254839" y="2346348"/>
            <a:ext cx="35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Arial Black" pitchFamily="34" charset="0"/>
              </a:rPr>
              <a:t>11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5F9DFE-9750-4B25-8D81-D703DBDBD2E8}"/>
              </a:ext>
            </a:extLst>
          </p:cNvPr>
          <p:cNvSpPr/>
          <p:nvPr/>
        </p:nvSpPr>
        <p:spPr>
          <a:xfrm>
            <a:off x="1877483" y="1519767"/>
            <a:ext cx="3039534" cy="2990850"/>
          </a:xfrm>
          <a:custGeom>
            <a:avLst/>
            <a:gdLst>
              <a:gd name="connsiteX0" fmla="*/ 0 w 3039534"/>
              <a:gd name="connsiteY0" fmla="*/ 1380066 h 2990850"/>
              <a:gd name="connsiteX1" fmla="*/ 508000 w 3039534"/>
              <a:gd name="connsiteY1" fmla="*/ 797983 h 2990850"/>
              <a:gd name="connsiteX2" fmla="*/ 1449917 w 3039534"/>
              <a:gd name="connsiteY2" fmla="*/ 391583 h 2990850"/>
              <a:gd name="connsiteX3" fmla="*/ 2222500 w 3039534"/>
              <a:gd name="connsiteY3" fmla="*/ 0 h 2990850"/>
              <a:gd name="connsiteX4" fmla="*/ 2688167 w 3039534"/>
              <a:gd name="connsiteY4" fmla="*/ 753533 h 2990850"/>
              <a:gd name="connsiteX5" fmla="*/ 3039534 w 3039534"/>
              <a:gd name="connsiteY5" fmla="*/ 1729316 h 2990850"/>
              <a:gd name="connsiteX6" fmla="*/ 2959100 w 3039534"/>
              <a:gd name="connsiteY6" fmla="*/ 2504016 h 2990850"/>
              <a:gd name="connsiteX7" fmla="*/ 2738967 w 3039534"/>
              <a:gd name="connsiteY7" fmla="*/ 2990850 h 2990850"/>
              <a:gd name="connsiteX8" fmla="*/ 2087034 w 3039534"/>
              <a:gd name="connsiteY8" fmla="*/ 2940050 h 2990850"/>
              <a:gd name="connsiteX9" fmla="*/ 1993900 w 3039534"/>
              <a:gd name="connsiteY9" fmla="*/ 2988733 h 2990850"/>
              <a:gd name="connsiteX10" fmla="*/ 1949450 w 3039534"/>
              <a:gd name="connsiteY10" fmla="*/ 2749550 h 2990850"/>
              <a:gd name="connsiteX11" fmla="*/ 1367367 w 3039534"/>
              <a:gd name="connsiteY11" fmla="*/ 2774950 h 2990850"/>
              <a:gd name="connsiteX12" fmla="*/ 0 w 3039534"/>
              <a:gd name="connsiteY12" fmla="*/ 1380066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9534" h="2990850">
                <a:moveTo>
                  <a:pt x="0" y="1380066"/>
                </a:moveTo>
                <a:lnTo>
                  <a:pt x="508000" y="797983"/>
                </a:lnTo>
                <a:lnTo>
                  <a:pt x="1449917" y="391583"/>
                </a:lnTo>
                <a:lnTo>
                  <a:pt x="2222500" y="0"/>
                </a:lnTo>
                <a:lnTo>
                  <a:pt x="2688167" y="753533"/>
                </a:lnTo>
                <a:lnTo>
                  <a:pt x="3039534" y="1729316"/>
                </a:lnTo>
                <a:lnTo>
                  <a:pt x="2959100" y="2504016"/>
                </a:lnTo>
                <a:lnTo>
                  <a:pt x="2738967" y="2990850"/>
                </a:lnTo>
                <a:lnTo>
                  <a:pt x="2087034" y="2940050"/>
                </a:lnTo>
                <a:lnTo>
                  <a:pt x="1993900" y="2988733"/>
                </a:lnTo>
                <a:lnTo>
                  <a:pt x="1949450" y="2749550"/>
                </a:lnTo>
                <a:lnTo>
                  <a:pt x="1367367" y="2774950"/>
                </a:lnTo>
                <a:lnTo>
                  <a:pt x="0" y="138006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242</Words>
  <Application>Microsoft Office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SYTGT008 TARTUS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396</cp:revision>
  <dcterms:created xsi:type="dcterms:W3CDTF">2019-03-12T22:01:00Z</dcterms:created>
  <dcterms:modified xsi:type="dcterms:W3CDTF">2022-01-02T16:44:40Z</dcterms:modified>
</cp:coreProperties>
</file>