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580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2" cstate="print"/>
          <a:srcRect l="18066" t="16894" r="16015" b="9862"/>
          <a:stretch>
            <a:fillRect/>
          </a:stretch>
        </p:blipFill>
        <p:spPr bwMode="auto">
          <a:xfrm>
            <a:off x="5715008" y="71664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000"/>
              <a:t>SYTGT024</a:t>
            </a:r>
            <a:r>
              <a:rPr lang="pl-PL" sz="2000" dirty="0"/>
              <a:t> </a:t>
            </a:r>
            <a:r>
              <a:rPr lang="en-US" sz="2000" dirty="0"/>
              <a:t>AL DUMAYR VEHICLE FACTORY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884368" y="2149574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884367" y="1995686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24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pl-PL" sz="1050" dirty="0"/>
              <a:t>DPI 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48</a:t>
            </a:r>
            <a:r>
              <a:rPr lang="pl-PL" sz="1050" dirty="0"/>
              <a:t>.</a:t>
            </a:r>
            <a:r>
              <a:rPr lang="en-US" sz="1050" dirty="0"/>
              <a:t>190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41</a:t>
            </a:r>
            <a:r>
              <a:rPr lang="pl-PL" sz="1050" dirty="0"/>
              <a:t>.</a:t>
            </a:r>
            <a:r>
              <a:rPr lang="en-US" sz="1050" dirty="0"/>
              <a:t>050</a:t>
            </a:r>
            <a:r>
              <a:rPr lang="pl-PL" sz="1050" dirty="0"/>
              <a:t> / </a:t>
            </a:r>
            <a:r>
              <a:rPr lang="en-US" sz="1050" dirty="0"/>
              <a:t>2727ft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Bomb</a:t>
            </a:r>
            <a:endParaRPr lang="en-US" sz="1050" dirty="0"/>
          </a:p>
          <a:p>
            <a:r>
              <a:rPr lang="pl-PL" sz="1050" dirty="0"/>
              <a:t>DPI 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48</a:t>
            </a:r>
            <a:r>
              <a:rPr lang="pl-PL" sz="1050" dirty="0"/>
              <a:t>.</a:t>
            </a:r>
            <a:r>
              <a:rPr lang="en-US" sz="1050" dirty="0"/>
              <a:t>108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40</a:t>
            </a:r>
            <a:r>
              <a:rPr lang="pl-PL" sz="1050" dirty="0"/>
              <a:t>.</a:t>
            </a:r>
            <a:r>
              <a:rPr lang="en-US" sz="1050" dirty="0"/>
              <a:t>998</a:t>
            </a:r>
            <a:r>
              <a:rPr lang="pl-PL" sz="1050" dirty="0"/>
              <a:t> / </a:t>
            </a:r>
            <a:r>
              <a:rPr lang="en-US" sz="1050" dirty="0"/>
              <a:t>2738ft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Bomb</a:t>
            </a:r>
            <a:endParaRPr lang="en-US" sz="1050" dirty="0"/>
          </a:p>
          <a:p>
            <a:r>
              <a:rPr lang="pl-PL" sz="1050" dirty="0"/>
              <a:t>DPI </a:t>
            </a:r>
            <a:r>
              <a:rPr lang="en-US" sz="1050" dirty="0"/>
              <a:t>2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47</a:t>
            </a:r>
            <a:r>
              <a:rPr lang="pl-PL" sz="1050" dirty="0"/>
              <a:t>.</a:t>
            </a:r>
            <a:r>
              <a:rPr lang="en-US" sz="1050" dirty="0"/>
              <a:t>982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41</a:t>
            </a:r>
            <a:r>
              <a:rPr lang="pl-PL" sz="1050" dirty="0"/>
              <a:t>.</a:t>
            </a:r>
            <a:r>
              <a:rPr lang="en-US" sz="1050" dirty="0"/>
              <a:t>142</a:t>
            </a:r>
            <a:r>
              <a:rPr lang="pl-PL" sz="1050" dirty="0"/>
              <a:t> / </a:t>
            </a:r>
            <a:r>
              <a:rPr lang="en-US" sz="1050" dirty="0"/>
              <a:t>2734ft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Bomb</a:t>
            </a:r>
          </a:p>
          <a:p>
            <a:r>
              <a:rPr lang="pl-PL" sz="1050" dirty="0"/>
              <a:t>DPI </a:t>
            </a:r>
            <a:r>
              <a:rPr lang="en-US" sz="1050" dirty="0"/>
              <a:t>1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47</a:t>
            </a:r>
            <a:r>
              <a:rPr lang="pl-PL" sz="1050" dirty="0"/>
              <a:t>.</a:t>
            </a:r>
            <a:r>
              <a:rPr lang="en-US" sz="1050" dirty="0"/>
              <a:t>036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41</a:t>
            </a:r>
            <a:r>
              <a:rPr lang="pl-PL" sz="1050" dirty="0"/>
              <a:t>.</a:t>
            </a:r>
            <a:r>
              <a:rPr lang="en-US" sz="1050" dirty="0"/>
              <a:t>194</a:t>
            </a:r>
            <a:r>
              <a:rPr lang="pl-PL" sz="1050" dirty="0"/>
              <a:t> / </a:t>
            </a:r>
            <a:r>
              <a:rPr lang="en-US" sz="1050" dirty="0"/>
              <a:t>2731ft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Bomb</a:t>
            </a:r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US" sz="1200" dirty="0"/>
              <a:t>No CDC concerns.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98159919-2436-41FB-A401-04A052759C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1" t="7286" r="6261" b="19843"/>
          <a:stretch/>
        </p:blipFill>
        <p:spPr>
          <a:xfrm>
            <a:off x="15875" y="771549"/>
            <a:ext cx="5695950" cy="388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662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7523</TotalTime>
  <Words>96</Words>
  <Application>Microsoft Office PowerPoint</Application>
  <PresentationFormat>On-screen Show (16:9)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SYTGT024 AL DUMAYR VEHICLE 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420</cp:revision>
  <dcterms:created xsi:type="dcterms:W3CDTF">2019-03-12T22:01:00Z</dcterms:created>
  <dcterms:modified xsi:type="dcterms:W3CDTF">2022-01-02T16:43:12Z</dcterms:modified>
</cp:coreProperties>
</file>