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6BF1C1-0D71-464D-B927-B19FEAC47C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" t="377" r="12616" b="2795"/>
          <a:stretch/>
        </p:blipFill>
        <p:spPr>
          <a:xfrm>
            <a:off x="19665" y="786581"/>
            <a:ext cx="5686322" cy="3864077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664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/>
              <a:t>SYTGT026</a:t>
            </a:r>
            <a:r>
              <a:rPr lang="pl-PL" sz="2000" dirty="0"/>
              <a:t> </a:t>
            </a:r>
            <a:r>
              <a:rPr lang="en-US" sz="2000" dirty="0"/>
              <a:t>DAMASCUS W VEHICLE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78576" y="2355726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87597" y="223162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26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050" dirty="0"/>
              <a:t>DPI 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152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789</a:t>
            </a:r>
            <a:r>
              <a:rPr lang="pl-PL" sz="1050" dirty="0"/>
              <a:t> / </a:t>
            </a:r>
            <a:r>
              <a:rPr lang="en-US" sz="1050" dirty="0"/>
              <a:t>3256ft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144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900</a:t>
            </a:r>
            <a:r>
              <a:rPr lang="pl-PL" sz="1050" dirty="0"/>
              <a:t> / </a:t>
            </a:r>
            <a:r>
              <a:rPr lang="en-US" sz="1050" dirty="0"/>
              <a:t>3264ft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136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884</a:t>
            </a:r>
            <a:r>
              <a:rPr lang="pl-PL" sz="1050" dirty="0"/>
              <a:t> / </a:t>
            </a:r>
            <a:r>
              <a:rPr lang="en-US" sz="1050" dirty="0"/>
              <a:t>3260ft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082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837</a:t>
            </a:r>
            <a:r>
              <a:rPr lang="pl-PL" sz="1050" dirty="0"/>
              <a:t> / </a:t>
            </a:r>
            <a:r>
              <a:rPr lang="en-US" sz="1050" dirty="0"/>
              <a:t>3250ft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2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084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847</a:t>
            </a:r>
            <a:r>
              <a:rPr lang="pl-PL" sz="1050" dirty="0"/>
              <a:t> / </a:t>
            </a:r>
            <a:r>
              <a:rPr lang="en-US" sz="1050" dirty="0"/>
              <a:t>3249ft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1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077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800</a:t>
            </a:r>
            <a:r>
              <a:rPr lang="pl-PL" sz="1050" dirty="0"/>
              <a:t> / </a:t>
            </a:r>
            <a:r>
              <a:rPr lang="en-US" sz="1050" dirty="0"/>
              <a:t>3245ft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endParaRPr lang="nb-NO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200" dirty="0"/>
              <a:t>CDC </a:t>
            </a:r>
            <a:r>
              <a:rPr lang="en-US" sz="1200"/>
              <a:t>- NSTR.</a:t>
            </a:r>
            <a:endParaRPr lang="en-US" sz="1200" dirty="0"/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D7F26CD-AA6C-49F1-9091-6D577DD5BC7C}"/>
              </a:ext>
            </a:extLst>
          </p:cNvPr>
          <p:cNvSpPr/>
          <p:nvPr/>
        </p:nvSpPr>
        <p:spPr>
          <a:xfrm>
            <a:off x="3026172" y="3091171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FCC4D-55A3-4A04-821D-A2D3CD11E6E6}"/>
              </a:ext>
            </a:extLst>
          </p:cNvPr>
          <p:cNvSpPr txBox="1"/>
          <p:nvPr/>
        </p:nvSpPr>
        <p:spPr>
          <a:xfrm>
            <a:off x="2783959" y="325345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1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A7F8803-3043-4FB8-840A-434E5CD570EB}"/>
              </a:ext>
            </a:extLst>
          </p:cNvPr>
          <p:cNvSpPr/>
          <p:nvPr/>
        </p:nvSpPr>
        <p:spPr>
          <a:xfrm>
            <a:off x="3089289" y="3219822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EDC157E-2AC9-4979-93DA-2770438AFD00}"/>
              </a:ext>
            </a:extLst>
          </p:cNvPr>
          <p:cNvSpPr/>
          <p:nvPr/>
        </p:nvSpPr>
        <p:spPr>
          <a:xfrm>
            <a:off x="3275856" y="293179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6E5D1DC-724C-42A9-9478-A4ECF84449AF}"/>
              </a:ext>
            </a:extLst>
          </p:cNvPr>
          <p:cNvSpPr/>
          <p:nvPr/>
        </p:nvSpPr>
        <p:spPr>
          <a:xfrm>
            <a:off x="3388569" y="286352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4FA472B-8617-4BEA-9D9A-D0598710EA0F}"/>
              </a:ext>
            </a:extLst>
          </p:cNvPr>
          <p:cNvSpPr/>
          <p:nvPr/>
        </p:nvSpPr>
        <p:spPr>
          <a:xfrm>
            <a:off x="2798947" y="279544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C4342D6-61E5-45A7-8E16-400C4C74AC47}"/>
              </a:ext>
            </a:extLst>
          </p:cNvPr>
          <p:cNvSpPr/>
          <p:nvPr/>
        </p:nvSpPr>
        <p:spPr>
          <a:xfrm>
            <a:off x="2863800" y="325198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466D1F-7DB7-477D-B31D-FF3360602CFC}"/>
              </a:ext>
            </a:extLst>
          </p:cNvPr>
          <p:cNvSpPr txBox="1"/>
          <p:nvPr/>
        </p:nvSpPr>
        <p:spPr>
          <a:xfrm>
            <a:off x="3068664" y="31121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2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F8F187-158E-484B-9934-7D89BDBE53CB}"/>
              </a:ext>
            </a:extLst>
          </p:cNvPr>
          <p:cNvSpPr txBox="1"/>
          <p:nvPr/>
        </p:nvSpPr>
        <p:spPr>
          <a:xfrm>
            <a:off x="3015523" y="29950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3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DB5806-3ABF-4F37-B32F-2317A5750593}"/>
              </a:ext>
            </a:extLst>
          </p:cNvPr>
          <p:cNvSpPr txBox="1"/>
          <p:nvPr/>
        </p:nvSpPr>
        <p:spPr>
          <a:xfrm>
            <a:off x="3229137" y="293718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4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1F7EDA-57BA-452B-BAE6-9A70FF25C653}"/>
              </a:ext>
            </a:extLst>
          </p:cNvPr>
          <p:cNvSpPr txBox="1"/>
          <p:nvPr/>
        </p:nvSpPr>
        <p:spPr>
          <a:xfrm>
            <a:off x="3346182" y="288436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5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5088E3-F45C-48A7-8079-5FB2482E42EF}"/>
              </a:ext>
            </a:extLst>
          </p:cNvPr>
          <p:cNvSpPr txBox="1"/>
          <p:nvPr/>
        </p:nvSpPr>
        <p:spPr>
          <a:xfrm>
            <a:off x="2777377" y="270023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6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DCEBD59-D495-464F-82D7-BCCB7C7DAB62}"/>
              </a:ext>
            </a:extLst>
          </p:cNvPr>
          <p:cNvSpPr/>
          <p:nvPr/>
        </p:nvSpPr>
        <p:spPr>
          <a:xfrm>
            <a:off x="1898650" y="1712913"/>
            <a:ext cx="2222500" cy="2120900"/>
          </a:xfrm>
          <a:custGeom>
            <a:avLst/>
            <a:gdLst>
              <a:gd name="connsiteX0" fmla="*/ 1354138 w 2222500"/>
              <a:gd name="connsiteY0" fmla="*/ 254000 h 2120900"/>
              <a:gd name="connsiteX1" fmla="*/ 0 w 2222500"/>
              <a:gd name="connsiteY1" fmla="*/ 938212 h 2120900"/>
              <a:gd name="connsiteX2" fmla="*/ 585788 w 2222500"/>
              <a:gd name="connsiteY2" fmla="*/ 2120900 h 2120900"/>
              <a:gd name="connsiteX3" fmla="*/ 1857375 w 2222500"/>
              <a:gd name="connsiteY3" fmla="*/ 1433512 h 2120900"/>
              <a:gd name="connsiteX4" fmla="*/ 1611313 w 2222500"/>
              <a:gd name="connsiteY4" fmla="*/ 977900 h 2120900"/>
              <a:gd name="connsiteX5" fmla="*/ 2222500 w 2222500"/>
              <a:gd name="connsiteY5" fmla="*/ 649287 h 2120900"/>
              <a:gd name="connsiteX6" fmla="*/ 1804988 w 2222500"/>
              <a:gd name="connsiteY6" fmla="*/ 0 h 2120900"/>
              <a:gd name="connsiteX7" fmla="*/ 1354138 w 2222500"/>
              <a:gd name="connsiteY7" fmla="*/ 2540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500" h="2120900">
                <a:moveTo>
                  <a:pt x="1354138" y="254000"/>
                </a:moveTo>
                <a:lnTo>
                  <a:pt x="0" y="938212"/>
                </a:lnTo>
                <a:lnTo>
                  <a:pt x="585788" y="2120900"/>
                </a:lnTo>
                <a:lnTo>
                  <a:pt x="1857375" y="1433512"/>
                </a:lnTo>
                <a:lnTo>
                  <a:pt x="1611313" y="977900"/>
                </a:lnTo>
                <a:lnTo>
                  <a:pt x="2222500" y="649287"/>
                </a:lnTo>
                <a:lnTo>
                  <a:pt x="1804988" y="0"/>
                </a:lnTo>
                <a:lnTo>
                  <a:pt x="1354138" y="25400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142</Words>
  <Application>Microsoft Office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SYTGT026 DAMASCUS W VEHICLE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422</cp:revision>
  <dcterms:created xsi:type="dcterms:W3CDTF">2019-03-12T22:01:00Z</dcterms:created>
  <dcterms:modified xsi:type="dcterms:W3CDTF">2022-01-02T16:42:44Z</dcterms:modified>
</cp:coreProperties>
</file>