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"/>
  </p:notesMasterIdLst>
  <p:sldIdLst>
    <p:sldId id="368" r:id="rId2"/>
    <p:sldId id="367" r:id="rId3"/>
    <p:sldId id="369" r:id="rId4"/>
  </p:sldIdLst>
  <p:sldSz cx="9144000" cy="5143500" type="screen16x9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D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- aks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ddels sti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241" autoAdjust="0"/>
  </p:normalViewPr>
  <p:slideViewPr>
    <p:cSldViewPr>
      <p:cViewPr varScale="1">
        <p:scale>
          <a:sx n="203" d="100"/>
          <a:sy n="203" d="100"/>
        </p:scale>
        <p:origin x="444" y="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637A30-8EE1-4060-9976-8832FC89EE34}" type="datetimeFigureOut">
              <a:rPr lang="nb-NO" smtClean="0"/>
              <a:pPr/>
              <a:t>02.01.2022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E5D362-086D-44A2-94F5-03EC7FA42488}" type="slidenum">
              <a:rPr lang="nb-NO" smtClean="0"/>
              <a:pPr/>
              <a:t>‹#›</a:t>
            </a:fld>
            <a:endParaRPr lang="nb-N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2" y="1597820"/>
            <a:ext cx="7772400" cy="1102519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399" y="205979"/>
            <a:ext cx="2057401" cy="4388644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1" cy="4388644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93473"/>
            <a:ext cx="9144000" cy="283532"/>
          </a:xfrm>
        </p:spPr>
        <p:txBody>
          <a:bodyPr/>
          <a:lstStyle>
            <a:lvl1pPr>
              <a:defRPr sz="2400"/>
            </a:lvl1pPr>
          </a:lstStyle>
          <a:p>
            <a:r>
              <a:rPr lang="nb-NO" dirty="0"/>
              <a:t>Klikk for å redigere tittelstil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2994"/>
            <a:ext cx="9144000" cy="64807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0" y="992075"/>
            <a:ext cx="9144000" cy="4027947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4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4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bg>
      <p:bgPr>
        <a:blipFill dpi="0" rotWithShape="1">
          <a:blip r:embed="rId2" cstate="print">
            <a:lum/>
          </a:blip>
          <a:srcRect/>
          <a:stretch>
            <a:fillRect t="-45000" b="-4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>
          <a:xfrm>
            <a:off x="8540441" y="5042524"/>
            <a:ext cx="603559" cy="100976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2" y="204789"/>
            <a:ext cx="5111749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0" y="262994"/>
            <a:ext cx="9144000" cy="6480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0" y="1113588"/>
            <a:ext cx="9144000" cy="3906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9" name="Rektangel 8"/>
          <p:cNvSpPr/>
          <p:nvPr/>
        </p:nvSpPr>
        <p:spPr>
          <a:xfrm>
            <a:off x="0" y="0"/>
            <a:ext cx="9144000" cy="26299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6" name="Picture 6" descr="https://cdn.discordapp.com/attachments/287519461894782976/627802676905771009/Virtual_Intelligence_Service_only_logo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5497" y="1"/>
            <a:ext cx="288031" cy="267494"/>
          </a:xfrm>
          <a:prstGeom prst="rect">
            <a:avLst/>
          </a:prstGeom>
          <a:noFill/>
        </p:spPr>
      </p:pic>
      <p:sp>
        <p:nvSpPr>
          <p:cNvPr id="10" name="Rektangel 9"/>
          <p:cNvSpPr/>
          <p:nvPr/>
        </p:nvSpPr>
        <p:spPr>
          <a:xfrm>
            <a:off x="0" y="5020022"/>
            <a:ext cx="9144000" cy="1234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TekstSylinder 10"/>
          <p:cNvSpPr txBox="1"/>
          <p:nvPr/>
        </p:nvSpPr>
        <p:spPr>
          <a:xfrm>
            <a:off x="251520" y="21273"/>
            <a:ext cx="62726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0" dirty="0" err="1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Virtual</a:t>
            </a:r>
            <a:r>
              <a:rPr lang="nb-NO" sz="1000" b="0" dirty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 </a:t>
            </a:r>
            <a:r>
              <a:rPr lang="nb-NO" sz="1000" b="0" dirty="0" err="1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Intelligence</a:t>
            </a:r>
            <a:r>
              <a:rPr lang="nb-NO" sz="1000" b="0" dirty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 Service</a:t>
            </a:r>
          </a:p>
        </p:txBody>
      </p:sp>
      <p:sp>
        <p:nvSpPr>
          <p:cNvPr id="12" name="TekstSylinder 11"/>
          <p:cNvSpPr txBox="1"/>
          <p:nvPr/>
        </p:nvSpPr>
        <p:spPr>
          <a:xfrm>
            <a:off x="0" y="5028547"/>
            <a:ext cx="914400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nb-NO" sz="700" b="1" dirty="0">
                <a:solidFill>
                  <a:schemeClr val="bg1"/>
                </a:solidFill>
                <a:latin typeface="Arial Black" pitchFamily="34" charset="0"/>
              </a:rPr>
              <a:t>Victoria</a:t>
            </a:r>
            <a:r>
              <a:rPr lang="nb-NO" sz="700" b="1" baseline="0" dirty="0">
                <a:solidFill>
                  <a:schemeClr val="bg1"/>
                </a:solidFill>
                <a:latin typeface="Arial Black" pitchFamily="34" charset="0"/>
              </a:rPr>
              <a:t> Per </a:t>
            </a:r>
            <a:r>
              <a:rPr lang="nb-NO" sz="700" b="1" baseline="0" dirty="0" err="1">
                <a:solidFill>
                  <a:schemeClr val="bg1"/>
                </a:solidFill>
                <a:latin typeface="Arial Black" pitchFamily="34" charset="0"/>
              </a:rPr>
              <a:t>Intellectum</a:t>
            </a:r>
            <a:endParaRPr lang="nb-NO" sz="700" b="1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13" name="Rektangel 1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Arial Black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53" descr="Screen_201129_16090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000" y="784428"/>
            <a:ext cx="5709128" cy="3143386"/>
          </a:xfrm>
          <a:prstGeom prst="rect">
            <a:avLst/>
          </a:prstGeom>
        </p:spPr>
      </p:pic>
      <p:pic>
        <p:nvPicPr>
          <p:cNvPr id="1026" name="Picture 2" descr="C:\Users\HARDC\Saved Games\DCS.openbeta\ScreenShots\Screen_200824_212755.png"/>
          <p:cNvPicPr>
            <a:picLocks noChangeAspect="1" noChangeArrowheads="1"/>
          </p:cNvPicPr>
          <p:nvPr/>
        </p:nvPicPr>
        <p:blipFill>
          <a:blip r:embed="rId3" cstate="print"/>
          <a:srcRect l="18066" t="16894" r="16015" b="9862"/>
          <a:stretch>
            <a:fillRect/>
          </a:stretch>
        </p:blipFill>
        <p:spPr bwMode="auto">
          <a:xfrm>
            <a:off x="5715008" y="714362"/>
            <a:ext cx="3428992" cy="2143140"/>
          </a:xfrm>
          <a:prstGeom prst="rect">
            <a:avLst/>
          </a:prstGeom>
          <a:noFill/>
        </p:spPr>
      </p:pic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7494"/>
            <a:ext cx="9144000" cy="504055"/>
          </a:xfrm>
          <a:solidFill>
            <a:schemeClr val="bg2"/>
          </a:solidFill>
          <a:ln w="25400"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SYTGT039 </a:t>
            </a:r>
            <a:r>
              <a:rPr lang="en-US" dirty="0" err="1"/>
              <a:t>Jirah</a:t>
            </a:r>
            <a:r>
              <a:rPr lang="en-US" dirty="0"/>
              <a:t> Airbase </a:t>
            </a:r>
          </a:p>
        </p:txBody>
      </p:sp>
      <p:sp>
        <p:nvSpPr>
          <p:cNvPr id="3" name="Pil opp 2"/>
          <p:cNvSpPr/>
          <p:nvPr/>
        </p:nvSpPr>
        <p:spPr>
          <a:xfrm rot="4664759">
            <a:off x="4932040" y="987574"/>
            <a:ext cx="360040" cy="270030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N</a:t>
            </a:r>
          </a:p>
        </p:txBody>
      </p:sp>
      <p:sp>
        <p:nvSpPr>
          <p:cNvPr id="4" name="Stjerne med 4 tagger 3"/>
          <p:cNvSpPr/>
          <p:nvPr/>
        </p:nvSpPr>
        <p:spPr>
          <a:xfrm>
            <a:off x="8244408" y="1059582"/>
            <a:ext cx="136540" cy="150584"/>
          </a:xfrm>
          <a:prstGeom prst="star4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" name="TekstSylinder 4"/>
          <p:cNvSpPr txBox="1"/>
          <p:nvPr/>
        </p:nvSpPr>
        <p:spPr>
          <a:xfrm>
            <a:off x="8028384" y="1275606"/>
            <a:ext cx="6429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  <a:latin typeface="Arial Black" pitchFamily="34" charset="0"/>
              </a:rPr>
              <a:t>39</a:t>
            </a:r>
          </a:p>
          <a:p>
            <a:pPr algn="ctr"/>
            <a:endParaRPr lang="en-US" sz="1400" dirty="0">
              <a:solidFill>
                <a:srgbClr val="FF0000"/>
              </a:solidFill>
              <a:latin typeface="Arial Black" pitchFamily="34" charset="0"/>
            </a:endParaRPr>
          </a:p>
        </p:txBody>
      </p:sp>
      <p:grpSp>
        <p:nvGrpSpPr>
          <p:cNvPr id="6" name="Gruppe 14"/>
          <p:cNvGrpSpPr/>
          <p:nvPr/>
        </p:nvGrpSpPr>
        <p:grpSpPr>
          <a:xfrm>
            <a:off x="9324528" y="3867894"/>
            <a:ext cx="293365" cy="246221"/>
            <a:chOff x="7092280" y="2681858"/>
            <a:chExt cx="293365" cy="246221"/>
          </a:xfrm>
        </p:grpSpPr>
        <p:sp>
          <p:nvSpPr>
            <p:cNvPr id="16" name="TekstSylinder 15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4</a:t>
              </a:r>
            </a:p>
          </p:txBody>
        </p:sp>
        <p:sp>
          <p:nvSpPr>
            <p:cNvPr id="17" name="Stjerne med 4 tagger 16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" name="Gruppe 17"/>
          <p:cNvGrpSpPr/>
          <p:nvPr/>
        </p:nvGrpSpPr>
        <p:grpSpPr>
          <a:xfrm>
            <a:off x="9324528" y="4155926"/>
            <a:ext cx="293365" cy="246221"/>
            <a:chOff x="7092280" y="2681858"/>
            <a:chExt cx="293365" cy="246221"/>
          </a:xfrm>
        </p:grpSpPr>
        <p:sp>
          <p:nvSpPr>
            <p:cNvPr id="19" name="TekstSylinder 18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5</a:t>
              </a:r>
            </a:p>
          </p:txBody>
        </p:sp>
        <p:sp>
          <p:nvSpPr>
            <p:cNvPr id="20" name="Stjerne med 4 tagger 19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8" name="Gruppe 20"/>
          <p:cNvGrpSpPr/>
          <p:nvPr/>
        </p:nvGrpSpPr>
        <p:grpSpPr>
          <a:xfrm>
            <a:off x="9324528" y="4443958"/>
            <a:ext cx="293365" cy="246221"/>
            <a:chOff x="7092280" y="2681858"/>
            <a:chExt cx="293365" cy="246221"/>
          </a:xfrm>
        </p:grpSpPr>
        <p:sp>
          <p:nvSpPr>
            <p:cNvPr id="22" name="TekstSylinder 21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6</a:t>
              </a:r>
            </a:p>
          </p:txBody>
        </p:sp>
        <p:sp>
          <p:nvSpPr>
            <p:cNvPr id="23" name="Stjerne med 4 tagger 22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9" name="Gruppe 23"/>
          <p:cNvGrpSpPr/>
          <p:nvPr/>
        </p:nvGrpSpPr>
        <p:grpSpPr>
          <a:xfrm>
            <a:off x="9324528" y="4659982"/>
            <a:ext cx="293365" cy="246221"/>
            <a:chOff x="7092280" y="2681858"/>
            <a:chExt cx="293365" cy="246221"/>
          </a:xfrm>
        </p:grpSpPr>
        <p:sp>
          <p:nvSpPr>
            <p:cNvPr id="25" name="TekstSylinder 24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7</a:t>
              </a:r>
            </a:p>
          </p:txBody>
        </p:sp>
        <p:sp>
          <p:nvSpPr>
            <p:cNvPr id="26" name="Stjerne med 4 tagger 25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0" name="Gruppe 26"/>
          <p:cNvGrpSpPr/>
          <p:nvPr/>
        </p:nvGrpSpPr>
        <p:grpSpPr>
          <a:xfrm>
            <a:off x="9324528" y="4897279"/>
            <a:ext cx="293365" cy="246221"/>
            <a:chOff x="7092280" y="2681858"/>
            <a:chExt cx="293365" cy="246221"/>
          </a:xfrm>
        </p:grpSpPr>
        <p:sp>
          <p:nvSpPr>
            <p:cNvPr id="28" name="TekstSylinder 27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8</a:t>
              </a:r>
            </a:p>
          </p:txBody>
        </p:sp>
        <p:sp>
          <p:nvSpPr>
            <p:cNvPr id="29" name="Stjerne med 4 tagger 28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sp>
        <p:nvSpPr>
          <p:cNvPr id="31" name="TekstSylinder 30"/>
          <p:cNvSpPr txBox="1"/>
          <p:nvPr/>
        </p:nvSpPr>
        <p:spPr>
          <a:xfrm>
            <a:off x="5724128" y="2859782"/>
            <a:ext cx="3419872" cy="216024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normAutofit/>
          </a:bodyPr>
          <a:lstStyle/>
          <a:p>
            <a:r>
              <a:rPr lang="nb-NO" sz="1200" dirty="0"/>
              <a:t>WEAPONEERING</a:t>
            </a:r>
          </a:p>
          <a:p>
            <a:r>
              <a:rPr lang="en-GB" sz="1200" dirty="0"/>
              <a:t>DPI1: Runway, 1x 500 </a:t>
            </a:r>
            <a:r>
              <a:rPr lang="en-GB" sz="1200" dirty="0" err="1"/>
              <a:t>Ibs</a:t>
            </a:r>
            <a:r>
              <a:rPr lang="en-GB" sz="1200" dirty="0"/>
              <a:t> bomb</a:t>
            </a:r>
          </a:p>
          <a:p>
            <a:r>
              <a:rPr lang="en-GB" sz="1200" dirty="0"/>
              <a:t>DPI2: Runway, 1x 500 </a:t>
            </a:r>
            <a:r>
              <a:rPr lang="en-GB" sz="1200" dirty="0" err="1"/>
              <a:t>Ibs</a:t>
            </a:r>
            <a:r>
              <a:rPr lang="en-GB" sz="1200" dirty="0"/>
              <a:t> bomb</a:t>
            </a:r>
          </a:p>
          <a:p>
            <a:r>
              <a:rPr lang="en-GB" sz="1200" dirty="0"/>
              <a:t>DPI3: Taxiway, 1x 500 </a:t>
            </a:r>
            <a:r>
              <a:rPr lang="en-GB" sz="1200" dirty="0" err="1"/>
              <a:t>Ibs</a:t>
            </a:r>
            <a:r>
              <a:rPr lang="en-GB" sz="1200" dirty="0"/>
              <a:t> bomb</a:t>
            </a:r>
          </a:p>
          <a:p>
            <a:r>
              <a:rPr lang="en-GB" sz="1200" dirty="0"/>
              <a:t>DPI4: Fuel storage, 1x 500 </a:t>
            </a:r>
            <a:r>
              <a:rPr lang="en-GB" sz="1200" dirty="0" err="1"/>
              <a:t>Ibs</a:t>
            </a:r>
            <a:r>
              <a:rPr lang="en-GB" sz="1200" dirty="0"/>
              <a:t> bomb</a:t>
            </a:r>
          </a:p>
          <a:p>
            <a:r>
              <a:rPr lang="en-GB" sz="1200" dirty="0"/>
              <a:t>DPI5: Primary ammo storage, 1x 500 </a:t>
            </a:r>
            <a:r>
              <a:rPr lang="en-GB" sz="1200" dirty="0" err="1"/>
              <a:t>Ibs</a:t>
            </a:r>
            <a:r>
              <a:rPr lang="en-GB" sz="1200" dirty="0"/>
              <a:t> bomb</a:t>
            </a:r>
          </a:p>
          <a:p>
            <a:r>
              <a:rPr lang="en-GB" sz="1200" dirty="0"/>
              <a:t>DPI6: Secondary ammo storage, 1x 500 </a:t>
            </a:r>
            <a:r>
              <a:rPr lang="en-GB" sz="1200" dirty="0" err="1"/>
              <a:t>Ibs</a:t>
            </a:r>
            <a:r>
              <a:rPr lang="en-GB" sz="1200" dirty="0"/>
              <a:t> bomb</a:t>
            </a:r>
          </a:p>
        </p:txBody>
      </p:sp>
      <p:sp>
        <p:nvSpPr>
          <p:cNvPr id="34" name="TekstSylinder 33"/>
          <p:cNvSpPr txBox="1"/>
          <p:nvPr/>
        </p:nvSpPr>
        <p:spPr>
          <a:xfrm>
            <a:off x="0" y="3939902"/>
            <a:ext cx="5724128" cy="108012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normAutofit/>
          </a:bodyPr>
          <a:lstStyle/>
          <a:p>
            <a:endParaRPr lang="nb-NO" sz="1200" dirty="0"/>
          </a:p>
        </p:txBody>
      </p:sp>
      <p:sp>
        <p:nvSpPr>
          <p:cNvPr id="30" name="Rektangel 29"/>
          <p:cNvSpPr/>
          <p:nvPr/>
        </p:nvSpPr>
        <p:spPr>
          <a:xfrm>
            <a:off x="0" y="3939902"/>
            <a:ext cx="5724128" cy="1080120"/>
          </a:xfrm>
          <a:prstGeom prst="rect">
            <a:avLst/>
          </a:prstGeom>
        </p:spPr>
        <p:txBody>
          <a:bodyPr wrap="square">
            <a:normAutofit fontScale="62500" lnSpcReduction="20000"/>
          </a:bodyPr>
          <a:lstStyle/>
          <a:p>
            <a:r>
              <a:rPr lang="nb-NO" dirty="0" err="1"/>
              <a:t>Jirah</a:t>
            </a:r>
            <a:r>
              <a:rPr lang="nb-NO" dirty="0"/>
              <a:t> </a:t>
            </a:r>
            <a:r>
              <a:rPr lang="nb-NO" dirty="0" err="1"/>
              <a:t>Airbase</a:t>
            </a:r>
            <a:r>
              <a:rPr lang="nb-NO" dirty="0"/>
              <a:t>: The target </a:t>
            </a:r>
            <a:r>
              <a:rPr lang="nb-NO" dirty="0" err="1"/>
              <a:t>complex</a:t>
            </a:r>
            <a:r>
              <a:rPr lang="nb-NO" dirty="0"/>
              <a:t> is </a:t>
            </a:r>
            <a:r>
              <a:rPr lang="nb-NO" dirty="0" err="1"/>
              <a:t>supported</a:t>
            </a:r>
            <a:r>
              <a:rPr lang="nb-NO" dirty="0"/>
              <a:t> by 1 </a:t>
            </a:r>
            <a:r>
              <a:rPr lang="nb-NO" dirty="0" err="1"/>
              <a:t>fuel</a:t>
            </a:r>
            <a:r>
              <a:rPr lang="nb-NO" dirty="0"/>
              <a:t> </a:t>
            </a:r>
            <a:r>
              <a:rPr lang="nb-NO" dirty="0" err="1"/>
              <a:t>storages</a:t>
            </a:r>
            <a:r>
              <a:rPr lang="nb-NO" dirty="0"/>
              <a:t> and 2 </a:t>
            </a:r>
            <a:r>
              <a:rPr lang="nb-NO" dirty="0" err="1"/>
              <a:t>ammo</a:t>
            </a:r>
            <a:r>
              <a:rPr lang="nb-NO" dirty="0"/>
              <a:t> </a:t>
            </a:r>
            <a:r>
              <a:rPr lang="nb-NO" dirty="0" err="1"/>
              <a:t>storages</a:t>
            </a:r>
            <a:r>
              <a:rPr lang="nb-NO" dirty="0"/>
              <a:t>. </a:t>
            </a:r>
          </a:p>
          <a:p>
            <a:r>
              <a:rPr lang="nb-NO" b="1" u="sng" dirty="0"/>
              <a:t>EFFECTS:</a:t>
            </a:r>
          </a:p>
          <a:p>
            <a:r>
              <a:rPr lang="nb-NO" b="1" dirty="0"/>
              <a:t>Runway</a:t>
            </a:r>
            <a:r>
              <a:rPr lang="nb-NO" dirty="0"/>
              <a:t>: Hits </a:t>
            </a:r>
            <a:r>
              <a:rPr lang="nb-NO" dirty="0" err="1"/>
              <a:t>on</a:t>
            </a:r>
            <a:r>
              <a:rPr lang="nb-NO" dirty="0"/>
              <a:t> runway and </a:t>
            </a:r>
            <a:r>
              <a:rPr lang="nb-NO" dirty="0" err="1"/>
              <a:t>taxiway</a:t>
            </a:r>
            <a:r>
              <a:rPr lang="nb-NO" dirty="0"/>
              <a:t> </a:t>
            </a:r>
            <a:r>
              <a:rPr lang="nb-NO" dirty="0" err="1"/>
              <a:t>will</a:t>
            </a:r>
            <a:r>
              <a:rPr lang="nb-NO" dirty="0"/>
              <a:t> </a:t>
            </a:r>
            <a:r>
              <a:rPr lang="nb-NO" dirty="0" err="1"/>
              <a:t>put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airbase</a:t>
            </a:r>
            <a:r>
              <a:rPr lang="nb-NO" dirty="0"/>
              <a:t> </a:t>
            </a:r>
            <a:r>
              <a:rPr lang="nb-NO" dirty="0" err="1"/>
              <a:t>out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action for 48 </a:t>
            </a:r>
            <a:r>
              <a:rPr lang="nb-NO" dirty="0" err="1"/>
              <a:t>hours</a:t>
            </a:r>
            <a:endParaRPr lang="nb-NO" dirty="0"/>
          </a:p>
          <a:p>
            <a:r>
              <a:rPr lang="nb-NO" b="1" dirty="0" err="1"/>
              <a:t>Ammo</a:t>
            </a:r>
            <a:r>
              <a:rPr lang="nb-NO" b="1" dirty="0"/>
              <a:t> </a:t>
            </a:r>
            <a:r>
              <a:rPr lang="nb-NO" b="1" dirty="0" err="1"/>
              <a:t>storage</a:t>
            </a:r>
            <a:r>
              <a:rPr lang="nb-NO" dirty="0"/>
              <a:t>: Hits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both</a:t>
            </a:r>
            <a:r>
              <a:rPr lang="nb-NO" dirty="0"/>
              <a:t> </a:t>
            </a:r>
            <a:r>
              <a:rPr lang="nb-NO" dirty="0" err="1"/>
              <a:t>storages</a:t>
            </a:r>
            <a:r>
              <a:rPr lang="nb-NO" dirty="0"/>
              <a:t> </a:t>
            </a:r>
            <a:r>
              <a:rPr lang="nb-NO" dirty="0" err="1"/>
              <a:t>will</a:t>
            </a:r>
            <a:r>
              <a:rPr lang="nb-NO" dirty="0"/>
              <a:t> </a:t>
            </a:r>
            <a:r>
              <a:rPr lang="nb-NO" dirty="0" err="1"/>
              <a:t>put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airbase</a:t>
            </a:r>
            <a:r>
              <a:rPr lang="nb-NO" dirty="0"/>
              <a:t> </a:t>
            </a:r>
            <a:r>
              <a:rPr lang="nb-NO" dirty="0" err="1"/>
              <a:t>out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action for 96 </a:t>
            </a:r>
            <a:r>
              <a:rPr lang="nb-NO" dirty="0" err="1"/>
              <a:t>hours</a:t>
            </a:r>
            <a:endParaRPr lang="nb-NO" dirty="0"/>
          </a:p>
          <a:p>
            <a:r>
              <a:rPr lang="nb-NO" b="1" dirty="0" err="1"/>
              <a:t>Fuel</a:t>
            </a:r>
            <a:r>
              <a:rPr lang="nb-NO" b="1" dirty="0"/>
              <a:t> </a:t>
            </a:r>
            <a:r>
              <a:rPr lang="nb-NO" b="1" dirty="0" err="1"/>
              <a:t>storage</a:t>
            </a:r>
            <a:r>
              <a:rPr lang="nb-NO" b="1" dirty="0"/>
              <a:t>: </a:t>
            </a:r>
            <a:r>
              <a:rPr lang="nb-NO" dirty="0"/>
              <a:t>Hits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fuel</a:t>
            </a:r>
            <a:r>
              <a:rPr lang="nb-NO" dirty="0"/>
              <a:t> </a:t>
            </a:r>
            <a:r>
              <a:rPr lang="nb-NO" dirty="0" err="1"/>
              <a:t>storage</a:t>
            </a:r>
            <a:r>
              <a:rPr lang="nb-NO" dirty="0"/>
              <a:t> </a:t>
            </a:r>
            <a:r>
              <a:rPr lang="nb-NO" dirty="0" err="1"/>
              <a:t>will</a:t>
            </a:r>
            <a:r>
              <a:rPr lang="nb-NO" dirty="0"/>
              <a:t> </a:t>
            </a:r>
            <a:r>
              <a:rPr lang="nb-NO" dirty="0" err="1"/>
              <a:t>put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airbase</a:t>
            </a:r>
            <a:r>
              <a:rPr lang="nb-NO" dirty="0"/>
              <a:t> </a:t>
            </a:r>
            <a:r>
              <a:rPr lang="nb-NO" dirty="0" err="1"/>
              <a:t>out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action for 7 </a:t>
            </a:r>
            <a:r>
              <a:rPr lang="nb-NO" dirty="0" err="1"/>
              <a:t>days</a:t>
            </a:r>
            <a:r>
              <a:rPr lang="nb-NO" dirty="0"/>
              <a:t>.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03598"/>
            <a:ext cx="6909744" cy="3297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7494"/>
            <a:ext cx="9144000" cy="504055"/>
          </a:xfrm>
          <a:ln w="25400"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SYTGT039 </a:t>
            </a:r>
            <a:r>
              <a:rPr lang="en-US" dirty="0" err="1"/>
              <a:t>Jirah</a:t>
            </a:r>
            <a:r>
              <a:rPr lang="en-US" dirty="0"/>
              <a:t> Airbase </a:t>
            </a:r>
            <a:r>
              <a:rPr lang="pl-PL" dirty="0"/>
              <a:t>DPIs</a:t>
            </a:r>
            <a:endParaRPr lang="en-US" dirty="0"/>
          </a:p>
        </p:txBody>
      </p:sp>
      <p:sp>
        <p:nvSpPr>
          <p:cNvPr id="3" name="Pil opp 2"/>
          <p:cNvSpPr/>
          <p:nvPr/>
        </p:nvSpPr>
        <p:spPr>
          <a:xfrm>
            <a:off x="5724128" y="1275606"/>
            <a:ext cx="360040" cy="270030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N</a:t>
            </a:r>
          </a:p>
        </p:txBody>
      </p:sp>
      <p:sp>
        <p:nvSpPr>
          <p:cNvPr id="4" name="Stjerne med 4 tagger 3"/>
          <p:cNvSpPr/>
          <p:nvPr/>
        </p:nvSpPr>
        <p:spPr>
          <a:xfrm>
            <a:off x="9396536" y="1419622"/>
            <a:ext cx="136540" cy="150584"/>
          </a:xfrm>
          <a:prstGeom prst="star4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" name="TekstSylinder 4"/>
          <p:cNvSpPr txBox="1"/>
          <p:nvPr/>
        </p:nvSpPr>
        <p:spPr>
          <a:xfrm>
            <a:off x="9396536" y="2139702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 Black" pitchFamily="34" charset="0"/>
              </a:rPr>
              <a:t>1</a:t>
            </a:r>
          </a:p>
        </p:txBody>
      </p:sp>
      <p:grpSp>
        <p:nvGrpSpPr>
          <p:cNvPr id="8" name="Gruppe 7"/>
          <p:cNvGrpSpPr/>
          <p:nvPr/>
        </p:nvGrpSpPr>
        <p:grpSpPr>
          <a:xfrm>
            <a:off x="2267744" y="2283718"/>
            <a:ext cx="293365" cy="246221"/>
            <a:chOff x="7092280" y="2681858"/>
            <a:chExt cx="293365" cy="246221"/>
          </a:xfrm>
        </p:grpSpPr>
        <p:sp>
          <p:nvSpPr>
            <p:cNvPr id="6" name="TekstSylinder 5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1</a:t>
              </a:r>
            </a:p>
          </p:txBody>
        </p:sp>
        <p:sp>
          <p:nvSpPr>
            <p:cNvPr id="7" name="Stjerne med 4 tagger 6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sp>
        <p:nvSpPr>
          <p:cNvPr id="49" name="TekstSylinder 48"/>
          <p:cNvSpPr txBox="1"/>
          <p:nvPr/>
        </p:nvSpPr>
        <p:spPr>
          <a:xfrm>
            <a:off x="6300192" y="843558"/>
            <a:ext cx="2843808" cy="417646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normAutofit/>
          </a:bodyPr>
          <a:lstStyle/>
          <a:p>
            <a:r>
              <a:rPr lang="nb-NO" sz="1200" dirty="0"/>
              <a:t>WEAPONEERING</a:t>
            </a:r>
          </a:p>
          <a:p>
            <a:r>
              <a:rPr lang="en-GB" sz="1200" dirty="0"/>
              <a:t>DPI1: N36 05.882 E037 55.748/1152ft</a:t>
            </a:r>
          </a:p>
          <a:p>
            <a:r>
              <a:rPr lang="en-GB" sz="1200" dirty="0"/>
              <a:t>DPI2: N36 05.759 E037 56.558/1165ft</a:t>
            </a:r>
          </a:p>
          <a:p>
            <a:r>
              <a:rPr lang="en-GB" sz="1200" dirty="0"/>
              <a:t>DPI3:</a:t>
            </a:r>
            <a:r>
              <a:rPr lang="nb-NO" sz="1200" dirty="0"/>
              <a:t> N36 06.043 E037 56.373/1161ft</a:t>
            </a:r>
            <a:endParaRPr lang="en-GB" sz="1200" dirty="0"/>
          </a:p>
          <a:p>
            <a:r>
              <a:rPr lang="en-GB" sz="1200" dirty="0"/>
              <a:t>DPI4:N36 05.579 E037 56.192/1155ft</a:t>
            </a:r>
          </a:p>
          <a:p>
            <a:r>
              <a:rPr lang="en-GB" sz="1200" dirty="0"/>
              <a:t>DPI5:N36 05.619 E037 56.279/1155ft</a:t>
            </a:r>
          </a:p>
          <a:p>
            <a:r>
              <a:rPr lang="en-GB" sz="1200" dirty="0"/>
              <a:t>DPI6: N36 05.384 E037 56.530/1158ft</a:t>
            </a:r>
          </a:p>
          <a:p>
            <a:endParaRPr lang="en-GB" sz="1200" dirty="0"/>
          </a:p>
          <a:p>
            <a:r>
              <a:rPr lang="en-GB" sz="1200" dirty="0"/>
              <a:t>All coordinates TLE CAT 1</a:t>
            </a:r>
          </a:p>
        </p:txBody>
      </p:sp>
      <p:grpSp>
        <p:nvGrpSpPr>
          <p:cNvPr id="50" name="Gruppe 49"/>
          <p:cNvGrpSpPr/>
          <p:nvPr/>
        </p:nvGrpSpPr>
        <p:grpSpPr>
          <a:xfrm>
            <a:off x="3995936" y="2499742"/>
            <a:ext cx="293365" cy="246221"/>
            <a:chOff x="7092280" y="2681858"/>
            <a:chExt cx="293365" cy="246221"/>
          </a:xfrm>
        </p:grpSpPr>
        <p:sp>
          <p:nvSpPr>
            <p:cNvPr id="51" name="TekstSylinder 50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2</a:t>
              </a:r>
            </a:p>
          </p:txBody>
        </p:sp>
        <p:sp>
          <p:nvSpPr>
            <p:cNvPr id="52" name="Stjerne med 4 tagger 51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53" name="Gruppe 52"/>
          <p:cNvGrpSpPr/>
          <p:nvPr/>
        </p:nvGrpSpPr>
        <p:grpSpPr>
          <a:xfrm>
            <a:off x="3779912" y="1779662"/>
            <a:ext cx="293365" cy="246221"/>
            <a:chOff x="7092280" y="2681858"/>
            <a:chExt cx="293365" cy="246221"/>
          </a:xfrm>
        </p:grpSpPr>
        <p:sp>
          <p:nvSpPr>
            <p:cNvPr id="54" name="TekstSylinder 53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3</a:t>
              </a:r>
            </a:p>
          </p:txBody>
        </p:sp>
        <p:sp>
          <p:nvSpPr>
            <p:cNvPr id="55" name="Stjerne med 4 tagger 54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56" name="Gruppe 55"/>
          <p:cNvGrpSpPr/>
          <p:nvPr/>
        </p:nvGrpSpPr>
        <p:grpSpPr>
          <a:xfrm>
            <a:off x="3275856" y="3003798"/>
            <a:ext cx="293365" cy="246221"/>
            <a:chOff x="7092280" y="2681858"/>
            <a:chExt cx="293365" cy="246221"/>
          </a:xfrm>
        </p:grpSpPr>
        <p:sp>
          <p:nvSpPr>
            <p:cNvPr id="57" name="TekstSylinder 56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4</a:t>
              </a:r>
            </a:p>
          </p:txBody>
        </p:sp>
        <p:sp>
          <p:nvSpPr>
            <p:cNvPr id="58" name="Stjerne med 4 tagger 57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59" name="Gruppe 58"/>
          <p:cNvGrpSpPr/>
          <p:nvPr/>
        </p:nvGrpSpPr>
        <p:grpSpPr>
          <a:xfrm>
            <a:off x="3995936" y="3507854"/>
            <a:ext cx="293365" cy="246221"/>
            <a:chOff x="7092280" y="2681858"/>
            <a:chExt cx="293365" cy="246221"/>
          </a:xfrm>
        </p:grpSpPr>
        <p:sp>
          <p:nvSpPr>
            <p:cNvPr id="60" name="TekstSylinder 59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6</a:t>
              </a:r>
            </a:p>
          </p:txBody>
        </p:sp>
        <p:sp>
          <p:nvSpPr>
            <p:cNvPr id="61" name="Stjerne med 4 tagger 60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62" name="Gruppe 61"/>
          <p:cNvGrpSpPr/>
          <p:nvPr/>
        </p:nvGrpSpPr>
        <p:grpSpPr>
          <a:xfrm>
            <a:off x="3427187" y="3175932"/>
            <a:ext cx="293365" cy="246221"/>
            <a:chOff x="7092280" y="2681858"/>
            <a:chExt cx="293365" cy="246221"/>
          </a:xfrm>
        </p:grpSpPr>
        <p:sp>
          <p:nvSpPr>
            <p:cNvPr id="63" name="TekstSylinder 62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5</a:t>
              </a:r>
            </a:p>
          </p:txBody>
        </p:sp>
        <p:sp>
          <p:nvSpPr>
            <p:cNvPr id="64" name="Stjerne med 4 tagger 63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03598"/>
            <a:ext cx="6909744" cy="3297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7494"/>
            <a:ext cx="9144000" cy="504055"/>
          </a:xfrm>
          <a:ln w="25400"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SYTGT039 </a:t>
            </a:r>
            <a:r>
              <a:rPr lang="en-US" dirty="0" err="1"/>
              <a:t>Jirah</a:t>
            </a:r>
            <a:r>
              <a:rPr lang="en-US" dirty="0"/>
              <a:t> Airbase </a:t>
            </a:r>
            <a:r>
              <a:rPr lang="pl-PL" dirty="0"/>
              <a:t>DPIs</a:t>
            </a:r>
            <a:endParaRPr lang="en-US" dirty="0"/>
          </a:p>
        </p:txBody>
      </p:sp>
      <p:sp>
        <p:nvSpPr>
          <p:cNvPr id="3" name="Pil opp 2"/>
          <p:cNvSpPr/>
          <p:nvPr/>
        </p:nvSpPr>
        <p:spPr>
          <a:xfrm>
            <a:off x="5724128" y="1275606"/>
            <a:ext cx="360040" cy="270030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N</a:t>
            </a:r>
          </a:p>
        </p:txBody>
      </p:sp>
      <p:sp>
        <p:nvSpPr>
          <p:cNvPr id="4" name="Stjerne med 4 tagger 3"/>
          <p:cNvSpPr/>
          <p:nvPr/>
        </p:nvSpPr>
        <p:spPr>
          <a:xfrm>
            <a:off x="9396536" y="1419622"/>
            <a:ext cx="136540" cy="150584"/>
          </a:xfrm>
          <a:prstGeom prst="star4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" name="TekstSylinder 4"/>
          <p:cNvSpPr txBox="1"/>
          <p:nvPr/>
        </p:nvSpPr>
        <p:spPr>
          <a:xfrm>
            <a:off x="9396536" y="2139702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 Black" pitchFamily="34" charset="0"/>
              </a:rPr>
              <a:t>1</a:t>
            </a:r>
          </a:p>
        </p:txBody>
      </p:sp>
      <p:sp>
        <p:nvSpPr>
          <p:cNvPr id="49" name="TekstSylinder 48"/>
          <p:cNvSpPr txBox="1"/>
          <p:nvPr/>
        </p:nvSpPr>
        <p:spPr>
          <a:xfrm>
            <a:off x="6300192" y="843558"/>
            <a:ext cx="2843808" cy="417646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normAutofit/>
          </a:bodyPr>
          <a:lstStyle/>
          <a:p>
            <a:r>
              <a:rPr lang="nb-NO" sz="1200" dirty="0"/>
              <a:t>WEAPONEERING</a:t>
            </a:r>
          </a:p>
          <a:p>
            <a:r>
              <a:rPr lang="en-GB" sz="1200" dirty="0"/>
              <a:t>DPI1: N36 05.882 E037 55.748/1152ft</a:t>
            </a:r>
          </a:p>
          <a:p>
            <a:r>
              <a:rPr lang="en-GB" sz="1200" dirty="0"/>
              <a:t>DPI2: N36 05.759 E037 56.558/1165ft</a:t>
            </a:r>
          </a:p>
          <a:p>
            <a:r>
              <a:rPr lang="en-GB" sz="1200" dirty="0"/>
              <a:t>DPI3:</a:t>
            </a:r>
            <a:r>
              <a:rPr lang="nb-NO" sz="1200" dirty="0"/>
              <a:t> N36 06.043 E037 56.373/1161ft</a:t>
            </a:r>
            <a:endParaRPr lang="en-GB" sz="1200" dirty="0"/>
          </a:p>
          <a:p>
            <a:r>
              <a:rPr lang="en-GB" sz="1200" dirty="0"/>
              <a:t>DPI4:N36 05.579 E037 56.192/1155ft</a:t>
            </a:r>
          </a:p>
          <a:p>
            <a:r>
              <a:rPr lang="en-GB" sz="1200" dirty="0"/>
              <a:t>DPI5:N36 05.619 E037 56.279/1155ft</a:t>
            </a:r>
          </a:p>
          <a:p>
            <a:r>
              <a:rPr lang="en-GB" sz="1200" dirty="0"/>
              <a:t>DPI6: N36 05.384 E037 56.530/1158ft</a:t>
            </a:r>
          </a:p>
          <a:p>
            <a:endParaRPr lang="en-GB" sz="1200" dirty="0"/>
          </a:p>
          <a:p>
            <a:r>
              <a:rPr lang="en-GB" sz="1200" dirty="0"/>
              <a:t>All coordinates TLE CAT 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5703</TotalTime>
  <Words>237</Words>
  <Application>Microsoft Office PowerPoint</Application>
  <PresentationFormat>On-screen Show (16:9)</PresentationFormat>
  <Paragraphs>50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Arial Black</vt:lpstr>
      <vt:lpstr>Calibri</vt:lpstr>
      <vt:lpstr>Kontortema</vt:lpstr>
      <vt:lpstr>SYTGT039 Jirah Airbase </vt:lpstr>
      <vt:lpstr>SYTGT039 Jirah Airbase DPIs</vt:lpstr>
      <vt:lpstr>SYTGT039 Jirah Airbase DPIs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 Target Folder Template</dc:title>
  <dc:creator>132nd Virtual Wing;VIS</dc:creator>
  <cp:lastModifiedBy>Halldor Jonsson</cp:lastModifiedBy>
  <cp:revision>404</cp:revision>
  <dcterms:created xsi:type="dcterms:W3CDTF">2019-03-12T22:01:00Z</dcterms:created>
  <dcterms:modified xsi:type="dcterms:W3CDTF">2022-01-02T16:55:08Z</dcterms:modified>
</cp:coreProperties>
</file>