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366" r:id="rId2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41" autoAdjust="0"/>
  </p:normalViewPr>
  <p:slideViewPr>
    <p:cSldViewPr>
      <p:cViewPr varScale="1">
        <p:scale>
          <a:sx n="203" d="100"/>
          <a:sy n="203" d="100"/>
        </p:scale>
        <p:origin x="444" y="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02.01.2022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93473"/>
            <a:ext cx="9144000" cy="28353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992075"/>
            <a:ext cx="9144000" cy="402794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540441" y="5042524"/>
            <a:ext cx="603559" cy="10097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113588"/>
            <a:ext cx="9144000" cy="390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9144000" cy="262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497" y="1"/>
            <a:ext cx="288031" cy="26749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51520" y="21273"/>
            <a:ext cx="6272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</a:p>
        </p:txBody>
      </p:sp>
      <p:sp>
        <p:nvSpPr>
          <p:cNvPr id="12" name="TekstSylinder 11"/>
          <p:cNvSpPr txBox="1"/>
          <p:nvPr/>
        </p:nvSpPr>
        <p:spPr>
          <a:xfrm>
            <a:off x="0" y="5028547"/>
            <a:ext cx="914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Screen_201202_18245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059582"/>
            <a:ext cx="5886457" cy="3312368"/>
          </a:xfrm>
          <a:prstGeom prst="rect">
            <a:avLst/>
          </a:prstGeom>
        </p:spPr>
      </p:pic>
      <p:pic>
        <p:nvPicPr>
          <p:cNvPr id="1026" name="Picture 2" descr="C:\Users\HARDC\Saved Games\DCS.openbeta\ScreenShots\Screen_200824_212755.png"/>
          <p:cNvPicPr>
            <a:picLocks noChangeAspect="1" noChangeArrowheads="1"/>
          </p:cNvPicPr>
          <p:nvPr/>
        </p:nvPicPr>
        <p:blipFill>
          <a:blip r:embed="rId3" cstate="print"/>
          <a:srcRect l="18066" t="16894" r="16015" b="9862"/>
          <a:stretch>
            <a:fillRect/>
          </a:stretch>
        </p:blipFill>
        <p:spPr bwMode="auto">
          <a:xfrm>
            <a:off x="5715008" y="771550"/>
            <a:ext cx="3428992" cy="2143140"/>
          </a:xfrm>
          <a:prstGeom prst="rect">
            <a:avLst/>
          </a:prstGeom>
          <a:noFill/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SYTGT053 Marj </a:t>
            </a:r>
            <a:r>
              <a:rPr lang="en-US" dirty="0" err="1"/>
              <a:t>Ruhayyil</a:t>
            </a:r>
            <a:r>
              <a:rPr lang="en-US" dirty="0"/>
              <a:t> Airbase </a:t>
            </a:r>
          </a:p>
        </p:txBody>
      </p:sp>
      <p:sp>
        <p:nvSpPr>
          <p:cNvPr id="3" name="Pil opp 2"/>
          <p:cNvSpPr/>
          <p:nvPr/>
        </p:nvSpPr>
        <p:spPr>
          <a:xfrm rot="4320691">
            <a:off x="5131444" y="1268767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sp>
        <p:nvSpPr>
          <p:cNvPr id="4" name="Stjerne med 4 tagger 3"/>
          <p:cNvSpPr/>
          <p:nvPr/>
        </p:nvSpPr>
        <p:spPr>
          <a:xfrm>
            <a:off x="7615388" y="2461075"/>
            <a:ext cx="136540" cy="15058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TekstSylinder 4"/>
          <p:cNvSpPr txBox="1"/>
          <p:nvPr/>
        </p:nvSpPr>
        <p:spPr>
          <a:xfrm>
            <a:off x="7524328" y="2499742"/>
            <a:ext cx="642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Arial Black" pitchFamily="34" charset="0"/>
              </a:rPr>
              <a:t>53</a:t>
            </a:r>
            <a:endParaRPr lang="en-US" sz="1400" dirty="0">
              <a:solidFill>
                <a:srgbClr val="FF0000"/>
              </a:solidFill>
              <a:latin typeface="Arial Black" pitchFamily="34" charset="0"/>
            </a:endParaRPr>
          </a:p>
        </p:txBody>
      </p:sp>
      <p:grpSp>
        <p:nvGrpSpPr>
          <p:cNvPr id="15" name="Gruppe 14"/>
          <p:cNvGrpSpPr/>
          <p:nvPr/>
        </p:nvGrpSpPr>
        <p:grpSpPr>
          <a:xfrm>
            <a:off x="9324528" y="3867894"/>
            <a:ext cx="293365" cy="246221"/>
            <a:chOff x="7092280" y="2681858"/>
            <a:chExt cx="293365" cy="246221"/>
          </a:xfrm>
        </p:grpSpPr>
        <p:sp>
          <p:nvSpPr>
            <p:cNvPr id="16" name="TekstSylinder 15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4</a:t>
              </a:r>
            </a:p>
          </p:txBody>
        </p:sp>
        <p:sp>
          <p:nvSpPr>
            <p:cNvPr id="17" name="Stjerne med 4 tagger 16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8" name="Gruppe 17"/>
          <p:cNvGrpSpPr/>
          <p:nvPr/>
        </p:nvGrpSpPr>
        <p:grpSpPr>
          <a:xfrm>
            <a:off x="9324528" y="4155926"/>
            <a:ext cx="293365" cy="246221"/>
            <a:chOff x="7092280" y="2681858"/>
            <a:chExt cx="293365" cy="246221"/>
          </a:xfrm>
        </p:grpSpPr>
        <p:sp>
          <p:nvSpPr>
            <p:cNvPr id="19" name="TekstSylinder 18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5</a:t>
              </a:r>
            </a:p>
          </p:txBody>
        </p:sp>
        <p:sp>
          <p:nvSpPr>
            <p:cNvPr id="20" name="Stjerne med 4 tagger 19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1" name="Gruppe 20"/>
          <p:cNvGrpSpPr/>
          <p:nvPr/>
        </p:nvGrpSpPr>
        <p:grpSpPr>
          <a:xfrm>
            <a:off x="9324528" y="4443958"/>
            <a:ext cx="293365" cy="246221"/>
            <a:chOff x="7092280" y="2681858"/>
            <a:chExt cx="293365" cy="246221"/>
          </a:xfrm>
        </p:grpSpPr>
        <p:sp>
          <p:nvSpPr>
            <p:cNvPr id="22" name="TekstSylinder 21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6</a:t>
              </a:r>
            </a:p>
          </p:txBody>
        </p:sp>
        <p:sp>
          <p:nvSpPr>
            <p:cNvPr id="23" name="Stjerne med 4 tagger 22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4" name="Gruppe 23"/>
          <p:cNvGrpSpPr/>
          <p:nvPr/>
        </p:nvGrpSpPr>
        <p:grpSpPr>
          <a:xfrm>
            <a:off x="9324528" y="4659982"/>
            <a:ext cx="293365" cy="246221"/>
            <a:chOff x="7092280" y="2681858"/>
            <a:chExt cx="293365" cy="246221"/>
          </a:xfrm>
        </p:grpSpPr>
        <p:sp>
          <p:nvSpPr>
            <p:cNvPr id="25" name="TekstSylinder 24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7</a:t>
              </a:r>
            </a:p>
          </p:txBody>
        </p:sp>
        <p:sp>
          <p:nvSpPr>
            <p:cNvPr id="26" name="Stjerne med 4 tagger 25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7" name="Gruppe 26"/>
          <p:cNvGrpSpPr/>
          <p:nvPr/>
        </p:nvGrpSpPr>
        <p:grpSpPr>
          <a:xfrm>
            <a:off x="9324528" y="4897279"/>
            <a:ext cx="293365" cy="246221"/>
            <a:chOff x="7092280" y="2681858"/>
            <a:chExt cx="293365" cy="246221"/>
          </a:xfrm>
        </p:grpSpPr>
        <p:sp>
          <p:nvSpPr>
            <p:cNvPr id="28" name="TekstSylinder 27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8</a:t>
              </a:r>
            </a:p>
          </p:txBody>
        </p:sp>
        <p:sp>
          <p:nvSpPr>
            <p:cNvPr id="29" name="Stjerne med 4 tagger 28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31" name="TekstSylinder 30"/>
          <p:cNvSpPr txBox="1"/>
          <p:nvPr/>
        </p:nvSpPr>
        <p:spPr>
          <a:xfrm>
            <a:off x="5724128" y="2859782"/>
            <a:ext cx="3419872" cy="216024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normAutofit lnSpcReduction="10000"/>
          </a:bodyPr>
          <a:lstStyle/>
          <a:p>
            <a:r>
              <a:rPr lang="nb-NO" sz="1200" dirty="0"/>
              <a:t>DESCRIPTION OF THE DESIRED POINTS OF IMPACT WITH WPN TYPE: </a:t>
            </a:r>
            <a:endParaRPr lang="pl-PL" sz="1200" dirty="0"/>
          </a:p>
          <a:p>
            <a:pPr algn="ctr"/>
            <a:r>
              <a:rPr lang="en-US" sz="1100" dirty="0"/>
              <a:t>SYTGT053</a:t>
            </a:r>
            <a:r>
              <a:rPr lang="pl-PL" sz="1100" b="1" dirty="0"/>
              <a:t>A </a:t>
            </a:r>
            <a:r>
              <a:rPr lang="pl-PL" sz="1200" dirty="0"/>
              <a:t>– </a:t>
            </a:r>
            <a:r>
              <a:rPr lang="en-GB" sz="1200" dirty="0"/>
              <a:t>Southern Runway</a:t>
            </a:r>
            <a:endParaRPr lang="pl-PL" sz="1200" dirty="0"/>
          </a:p>
          <a:p>
            <a:r>
              <a:rPr lang="pl-PL" sz="1100" dirty="0"/>
              <a:t>DPI 1 N3</a:t>
            </a:r>
            <a:r>
              <a:rPr lang="en-GB" sz="1100" dirty="0"/>
              <a:t>3 17.075 E036 27.568/2162</a:t>
            </a:r>
            <a:r>
              <a:rPr lang="pl-PL" sz="1100" dirty="0"/>
              <a:t>ft/</a:t>
            </a:r>
            <a:r>
              <a:rPr lang="nb-NO" sz="1100" dirty="0"/>
              <a:t>(500 Ibs bombs)</a:t>
            </a:r>
            <a:endParaRPr lang="pl-PL" sz="1100" dirty="0"/>
          </a:p>
          <a:p>
            <a:endParaRPr lang="pl-PL" sz="1100" dirty="0"/>
          </a:p>
          <a:p>
            <a:pPr algn="ctr"/>
            <a:r>
              <a:rPr lang="en-US" sz="1100" dirty="0"/>
              <a:t>SYTGT0</a:t>
            </a:r>
            <a:r>
              <a:rPr lang="en-GB" sz="1100" dirty="0"/>
              <a:t>53</a:t>
            </a:r>
            <a:r>
              <a:rPr lang="pl-PL" sz="1100" b="1" dirty="0"/>
              <a:t>B </a:t>
            </a:r>
            <a:r>
              <a:rPr lang="pl-PL" sz="1100" dirty="0"/>
              <a:t>– </a:t>
            </a:r>
            <a:r>
              <a:rPr lang="en-GB" sz="1100" dirty="0"/>
              <a:t>Northern Runway</a:t>
            </a:r>
            <a:endParaRPr lang="pl-PL" sz="1100" dirty="0"/>
          </a:p>
          <a:p>
            <a:r>
              <a:rPr lang="pl-PL" sz="1100" dirty="0"/>
              <a:t>DPI </a:t>
            </a:r>
            <a:r>
              <a:rPr lang="en-GB" sz="1100" dirty="0"/>
              <a:t>2</a:t>
            </a:r>
            <a:r>
              <a:rPr lang="pl-PL" sz="1100" dirty="0"/>
              <a:t> </a:t>
            </a:r>
            <a:r>
              <a:rPr lang="en-GB" sz="1100" dirty="0"/>
              <a:t>N33 17.344 E036 27.364/2161ft</a:t>
            </a:r>
            <a:r>
              <a:rPr lang="pl-PL" sz="1100" dirty="0"/>
              <a:t>/</a:t>
            </a:r>
            <a:r>
              <a:rPr lang="nb-NO" sz="1100" dirty="0"/>
              <a:t>(500 Ibs bombs)</a:t>
            </a:r>
            <a:endParaRPr lang="pl-PL" sz="1100" dirty="0"/>
          </a:p>
          <a:p>
            <a:endParaRPr lang="pl-PL" sz="1100" dirty="0"/>
          </a:p>
          <a:p>
            <a:pPr algn="ctr"/>
            <a:r>
              <a:rPr lang="en-US" sz="1100" dirty="0"/>
              <a:t>SYTGT0</a:t>
            </a:r>
            <a:r>
              <a:rPr lang="en-GB" sz="1100" dirty="0"/>
              <a:t>53</a:t>
            </a:r>
            <a:r>
              <a:rPr lang="pl-PL" sz="1100" b="1" dirty="0"/>
              <a:t>C </a:t>
            </a:r>
            <a:r>
              <a:rPr lang="pl-PL" sz="1100" dirty="0"/>
              <a:t>– </a:t>
            </a:r>
            <a:r>
              <a:rPr lang="en-GB" sz="1100" dirty="0"/>
              <a:t>Central Taxiway</a:t>
            </a:r>
            <a:endParaRPr lang="pl-PL" sz="1100" dirty="0"/>
          </a:p>
          <a:p>
            <a:r>
              <a:rPr lang="pl-PL" sz="1100" dirty="0"/>
              <a:t>DPI </a:t>
            </a:r>
            <a:r>
              <a:rPr lang="en-GB" sz="1100" dirty="0"/>
              <a:t>3</a:t>
            </a:r>
            <a:r>
              <a:rPr lang="pl-PL" sz="1100" dirty="0"/>
              <a:t> </a:t>
            </a:r>
            <a:r>
              <a:rPr lang="en-GB" sz="1100" dirty="0"/>
              <a:t>N33 17.217 E036 27.484/2162ft</a:t>
            </a:r>
            <a:r>
              <a:rPr lang="pl-PL" sz="1100" dirty="0"/>
              <a:t>/</a:t>
            </a:r>
            <a:r>
              <a:rPr lang="nb-NO" sz="1100" dirty="0"/>
              <a:t>(500 Ibs bombs)</a:t>
            </a:r>
          </a:p>
          <a:p>
            <a:endParaRPr lang="nb-NO" sz="1100" dirty="0"/>
          </a:p>
          <a:p>
            <a:r>
              <a:rPr lang="nb-NO" sz="1100" dirty="0"/>
              <a:t>Suggested weapons: Multiple MK82 dispersed along the DPI’s to destroy or disable.</a:t>
            </a:r>
            <a:endParaRPr lang="pl-PL" sz="1100" dirty="0"/>
          </a:p>
        </p:txBody>
      </p:sp>
      <p:sp>
        <p:nvSpPr>
          <p:cNvPr id="34" name="TekstSylinder 33"/>
          <p:cNvSpPr txBox="1"/>
          <p:nvPr/>
        </p:nvSpPr>
        <p:spPr>
          <a:xfrm>
            <a:off x="0" y="4659982"/>
            <a:ext cx="5724128" cy="3600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pPr>
              <a:buFontTx/>
              <a:buChar char="-"/>
            </a:pPr>
            <a:r>
              <a:rPr lang="pl-PL" sz="1200" dirty="0"/>
              <a:t> </a:t>
            </a:r>
            <a:r>
              <a:rPr lang="en-GB" sz="1200" dirty="0"/>
              <a:t>DPI’s relate to centre of infrastructure requiring destruction</a:t>
            </a:r>
            <a:r>
              <a:rPr lang="pl-PL" sz="1200" dirty="0"/>
              <a:t>.</a:t>
            </a:r>
            <a:endParaRPr lang="nb-NO" sz="1200" dirty="0"/>
          </a:p>
        </p:txBody>
      </p:sp>
      <p:grpSp>
        <p:nvGrpSpPr>
          <p:cNvPr id="45" name="Gruppe 7"/>
          <p:cNvGrpSpPr/>
          <p:nvPr/>
        </p:nvGrpSpPr>
        <p:grpSpPr>
          <a:xfrm>
            <a:off x="2195736" y="3003798"/>
            <a:ext cx="494164" cy="323282"/>
            <a:chOff x="7020842" y="2715766"/>
            <a:chExt cx="494164" cy="323282"/>
          </a:xfrm>
        </p:grpSpPr>
        <p:sp>
          <p:nvSpPr>
            <p:cNvPr id="46" name="TekstSylinder 5"/>
            <p:cNvSpPr txBox="1"/>
            <p:nvPr/>
          </p:nvSpPr>
          <p:spPr>
            <a:xfrm>
              <a:off x="7020842" y="2792827"/>
              <a:ext cx="4941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1</a:t>
              </a:r>
            </a:p>
          </p:txBody>
        </p:sp>
        <p:sp>
          <p:nvSpPr>
            <p:cNvPr id="47" name="Stjerne med 4 tagger 6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8" name="Gruppe 8"/>
          <p:cNvGrpSpPr/>
          <p:nvPr/>
        </p:nvGrpSpPr>
        <p:grpSpPr>
          <a:xfrm>
            <a:off x="3787184" y="2859782"/>
            <a:ext cx="447818" cy="400110"/>
            <a:chOff x="7092280" y="2585044"/>
            <a:chExt cx="447818" cy="400110"/>
          </a:xfrm>
        </p:grpSpPr>
        <p:sp>
          <p:nvSpPr>
            <p:cNvPr id="49" name="TekstSylinder 9"/>
            <p:cNvSpPr txBox="1"/>
            <p:nvPr/>
          </p:nvSpPr>
          <p:spPr>
            <a:xfrm>
              <a:off x="7117373" y="2585044"/>
              <a:ext cx="4227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>
                  <a:solidFill>
                    <a:srgbClr val="FF0000"/>
                  </a:solidFill>
                  <a:latin typeface="Arial Black" pitchFamily="34" charset="0"/>
                </a:rPr>
                <a:t>2</a:t>
              </a:r>
            </a:p>
            <a:p>
              <a:pPr algn="ctr"/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50" name="Stjerne med 4 tagger 10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51" name="Gruppe 11"/>
          <p:cNvGrpSpPr/>
          <p:nvPr/>
        </p:nvGrpSpPr>
        <p:grpSpPr>
          <a:xfrm>
            <a:off x="3059832" y="2859782"/>
            <a:ext cx="571503" cy="261713"/>
            <a:chOff x="7026970" y="2604637"/>
            <a:chExt cx="571503" cy="261713"/>
          </a:xfrm>
        </p:grpSpPr>
        <p:sp>
          <p:nvSpPr>
            <p:cNvPr id="52" name="TekstSylinder 12"/>
            <p:cNvSpPr txBox="1"/>
            <p:nvPr/>
          </p:nvSpPr>
          <p:spPr>
            <a:xfrm>
              <a:off x="7026970" y="2604637"/>
              <a:ext cx="5715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>
                  <a:solidFill>
                    <a:srgbClr val="FF0000"/>
                  </a:solidFill>
                  <a:latin typeface="Arial Black" pitchFamily="34" charset="0"/>
                </a:rPr>
                <a:t>3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53" name="Stjerne med 4 tagger 13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5671</TotalTime>
  <Words>104</Words>
  <Application>Microsoft Office PowerPoint</Application>
  <PresentationFormat>On-screen Show (16:9)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Black</vt:lpstr>
      <vt:lpstr>Calibri</vt:lpstr>
      <vt:lpstr>Kontortema</vt:lpstr>
      <vt:lpstr>SYTGT053 Marj Ruhayyil Airbase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 Target Folder Template</dc:title>
  <dc:creator>132nd Virtual Wing;VIS</dc:creator>
  <cp:lastModifiedBy>Halldor Jonsson</cp:lastModifiedBy>
  <cp:revision>399</cp:revision>
  <dcterms:created xsi:type="dcterms:W3CDTF">2019-03-12T22:01:00Z</dcterms:created>
  <dcterms:modified xsi:type="dcterms:W3CDTF">2022-01-02T16:56:14Z</dcterms:modified>
</cp:coreProperties>
</file>