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444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201_1947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43558"/>
            <a:ext cx="5667035" cy="2981252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SYTGT066 Syrian ADCC </a:t>
            </a:r>
          </a:p>
        </p:txBody>
      </p:sp>
      <p:sp>
        <p:nvSpPr>
          <p:cNvPr id="3" name="Pil opp 2"/>
          <p:cNvSpPr/>
          <p:nvPr/>
        </p:nvSpPr>
        <p:spPr>
          <a:xfrm rot="19479483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57662" y="2324195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524328" y="2355726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66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</a:p>
          <a:p>
            <a:endParaRPr lang="pl-PL" sz="12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66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Syrian ADCC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en-GB" sz="1100" dirty="0"/>
              <a:t>N33 28.702 E036 17.716/2215ft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</a:p>
          <a:p>
            <a:pPr algn="ctr"/>
            <a:endParaRPr lang="nb-NO" sz="1100" dirty="0"/>
          </a:p>
          <a:p>
            <a:pPr algn="ctr"/>
            <a:endParaRPr lang="nb-NO" sz="1100" dirty="0"/>
          </a:p>
          <a:p>
            <a:pPr algn="ctr"/>
            <a:r>
              <a:rPr lang="en-US" sz="900" dirty="0"/>
              <a:t>SYTGT0</a:t>
            </a:r>
            <a:r>
              <a:rPr lang="en-GB" sz="900" dirty="0"/>
              <a:t>66</a:t>
            </a:r>
            <a:r>
              <a:rPr lang="pl-PL" sz="900" b="1" dirty="0"/>
              <a:t>A</a:t>
            </a:r>
            <a:r>
              <a:rPr lang="pl-PL" sz="900" dirty="0"/>
              <a:t>– </a:t>
            </a:r>
            <a:r>
              <a:rPr lang="en-GB" sz="900" dirty="0"/>
              <a:t>Hardened concrete bunker covered with approximately 2 meters of earth.  Delayed fusing required to penetrate earth, crack concrete and affect structure integrity and contents.</a:t>
            </a:r>
            <a:endParaRPr lang="pl-PL" sz="900" dirty="0"/>
          </a:p>
          <a:p>
            <a:endParaRPr lang="pl-PL" sz="1100" dirty="0"/>
          </a:p>
          <a:p>
            <a:endParaRPr lang="pl-PL" sz="1100" dirty="0"/>
          </a:p>
          <a:p>
            <a:pPr algn="ctr"/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Residential areas </a:t>
            </a:r>
            <a:r>
              <a:rPr lang="en-GB" sz="1200" dirty="0"/>
              <a:t>in all directions from </a:t>
            </a:r>
            <a:r>
              <a:rPr lang="pl-PL" sz="1200" dirty="0"/>
              <a:t>the facility within 200m.</a:t>
            </a:r>
            <a:endParaRPr lang="nb-NO" sz="12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2555776" y="2499742"/>
            <a:ext cx="494164" cy="477171"/>
            <a:chOff x="7020842" y="2715766"/>
            <a:chExt cx="494164" cy="477171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GB" sz="1000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66" name="Łącznik prosty ze strzałką 65"/>
          <p:cNvCxnSpPr>
            <a:stCxn id="67" idx="0"/>
          </p:cNvCxnSpPr>
          <p:nvPr/>
        </p:nvCxnSpPr>
        <p:spPr>
          <a:xfrm flipV="1">
            <a:off x="2334622" y="2643758"/>
            <a:ext cx="365170" cy="57606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rostokąt 66"/>
          <p:cNvSpPr/>
          <p:nvPr/>
        </p:nvSpPr>
        <p:spPr>
          <a:xfrm>
            <a:off x="1691680" y="321982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Syrian ADCC</a:t>
            </a:r>
            <a:endParaRPr lang="pl-PL" sz="12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5659</TotalTime>
  <Words>85</Words>
  <Application>Microsoft Office PowerPoint</Application>
  <PresentationFormat>On-screen Show (16:9)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SYTGT066 Syrian ADCC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397</cp:revision>
  <dcterms:created xsi:type="dcterms:W3CDTF">2019-03-12T22:01:00Z</dcterms:created>
  <dcterms:modified xsi:type="dcterms:W3CDTF">2022-01-02T16:57:15Z</dcterms:modified>
</cp:coreProperties>
</file>