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Screen_201203_1722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3" y="343994"/>
            <a:ext cx="5688632" cy="452143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SYTGT067 SCC SOUTH   </a:t>
            </a:r>
          </a:p>
        </p:txBody>
      </p:sp>
      <p:sp>
        <p:nvSpPr>
          <p:cNvPr id="3" name="Pil opp 2"/>
          <p:cNvSpPr/>
          <p:nvPr/>
        </p:nvSpPr>
        <p:spPr>
          <a:xfrm rot="2115907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59978" y="23408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SYTGT067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pt-BR" sz="1100" dirty="0"/>
              <a:t>N33 37.178 E036 44.844/2067ft 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67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Al-</a:t>
            </a:r>
            <a:r>
              <a:rPr lang="en-GB" sz="1200" dirty="0" err="1"/>
              <a:t>Dumayr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53847" y="1981400"/>
            <a:ext cx="216023" cy="17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77" name="Picture 76" descr="Screen_201203_1722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94" y="803803"/>
            <a:ext cx="2519831" cy="2035993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sp>
        <p:nvSpPr>
          <p:cNvPr id="73" name="Pil opp 2"/>
          <p:cNvSpPr/>
          <p:nvPr/>
        </p:nvSpPr>
        <p:spPr>
          <a:xfrm rot="13524071">
            <a:off x="207872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97" name="Freeform 96"/>
          <p:cNvSpPr/>
          <p:nvPr/>
        </p:nvSpPr>
        <p:spPr>
          <a:xfrm>
            <a:off x="2564606" y="2152650"/>
            <a:ext cx="812007" cy="683419"/>
          </a:xfrm>
          <a:custGeom>
            <a:avLst/>
            <a:gdLst>
              <a:gd name="connsiteX0" fmla="*/ 812007 w 812007"/>
              <a:gd name="connsiteY0" fmla="*/ 0 h 683419"/>
              <a:gd name="connsiteX1" fmla="*/ 0 w 812007"/>
              <a:gd name="connsiteY1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007" h="683419">
                <a:moveTo>
                  <a:pt x="812007" y="0"/>
                </a:moveTo>
                <a:lnTo>
                  <a:pt x="0" y="683419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2562225" y="776288"/>
            <a:ext cx="807244" cy="1209675"/>
          </a:xfrm>
          <a:custGeom>
            <a:avLst/>
            <a:gdLst>
              <a:gd name="connsiteX0" fmla="*/ 807244 w 807244"/>
              <a:gd name="connsiteY0" fmla="*/ 1209675 h 1209675"/>
              <a:gd name="connsiteX1" fmla="*/ 4763 w 807244"/>
              <a:gd name="connsiteY1" fmla="*/ 4762 h 1209675"/>
              <a:gd name="connsiteX2" fmla="*/ 2381 w 807244"/>
              <a:gd name="connsiteY2" fmla="*/ 4762 h 1209675"/>
              <a:gd name="connsiteX3" fmla="*/ 4763 w 807244"/>
              <a:gd name="connsiteY3" fmla="*/ 7143 h 1209675"/>
              <a:gd name="connsiteX4" fmla="*/ 0 w 807244"/>
              <a:gd name="connsiteY4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244" h="1209675">
                <a:moveTo>
                  <a:pt x="807244" y="1209675"/>
                </a:moveTo>
                <a:lnTo>
                  <a:pt x="4763" y="4762"/>
                </a:lnTo>
                <a:lnTo>
                  <a:pt x="2381" y="4762"/>
                </a:lnTo>
                <a:lnTo>
                  <a:pt x="4763" y="7143"/>
                </a:lnTo>
                <a:lnTo>
                  <a:pt x="0" y="0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69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SYTGT067 SCC SOUTH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407</cp:revision>
  <dcterms:created xsi:type="dcterms:W3CDTF">2019-03-12T22:01:00Z</dcterms:created>
  <dcterms:modified xsi:type="dcterms:W3CDTF">2022-01-02T16:57:37Z</dcterms:modified>
</cp:coreProperties>
</file>