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3_1655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502"/>
            <a:ext cx="5724128" cy="439248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SYTGT068 SCC EAST  </a:t>
            </a:r>
          </a:p>
        </p:txBody>
      </p:sp>
      <p:sp>
        <p:nvSpPr>
          <p:cNvPr id="3" name="Pil opp 2"/>
          <p:cNvSpPr/>
          <p:nvPr/>
        </p:nvSpPr>
        <p:spPr>
          <a:xfrm rot="21437121">
            <a:off x="5156906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518154" y="1268463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4408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68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SYTGT068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5 45.818 E038 34.937/1027ft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68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pPr algn="ctr"/>
            <a:r>
              <a:rPr lang="pl-PL" sz="1100" dirty="0"/>
              <a:t>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</a:t>
            </a:r>
            <a:r>
              <a:rPr lang="en-GB" sz="1200" dirty="0" err="1"/>
              <a:t>Tabqa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635896" y="2564478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Screen_201203_1656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6" y="811190"/>
            <a:ext cx="3240360" cy="2162685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cxnSp>
        <p:nvCxnSpPr>
          <p:cNvPr id="39" name="Straight Connector 38"/>
          <p:cNvCxnSpPr/>
          <p:nvPr/>
        </p:nvCxnSpPr>
        <p:spPr>
          <a:xfrm flipH="1">
            <a:off x="3285380" y="2787774"/>
            <a:ext cx="566540" cy="194017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87761" y="797741"/>
            <a:ext cx="564159" cy="1774009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3" name="Pil opp 2"/>
          <p:cNvSpPr/>
          <p:nvPr/>
        </p:nvSpPr>
        <p:spPr>
          <a:xfrm rot="16200000">
            <a:off x="2561969" y="85193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71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SYTGT068 SCC EAST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404</cp:revision>
  <dcterms:created xsi:type="dcterms:W3CDTF">2019-03-12T22:01:00Z</dcterms:created>
  <dcterms:modified xsi:type="dcterms:W3CDTF">2022-01-02T16:58:12Z</dcterms:modified>
</cp:coreProperties>
</file>