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0" d="100"/>
          <a:sy n="200" d="100"/>
        </p:scale>
        <p:origin x="14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7614"/>
            <a:ext cx="57750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</a:t>
            </a:r>
            <a:r>
              <a:rPr lang="nb-NO" dirty="0"/>
              <a:t>69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nb-NO" dirty="0" err="1"/>
              <a:t>Sector</a:t>
            </a:r>
            <a:r>
              <a:rPr lang="nb-NO" dirty="0"/>
              <a:t> </a:t>
            </a:r>
            <a:r>
              <a:rPr lang="nb-NO" dirty="0" err="1"/>
              <a:t>Command</a:t>
            </a:r>
            <a:r>
              <a:rPr lang="nb-NO" dirty="0"/>
              <a:t> Centre WEST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292080" y="1419622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869776" y="12084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12360" y="1131590"/>
            <a:ext cx="78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>
                <a:solidFill>
                  <a:srgbClr val="FF0000"/>
                </a:solidFill>
                <a:latin typeface="Arial Black" pitchFamily="34" charset="0"/>
              </a:rPr>
              <a:t>069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</a:t>
            </a:r>
          </a:p>
          <a:p>
            <a:endParaRPr lang="nb-NO" sz="1200" dirty="0"/>
          </a:p>
          <a:p>
            <a:r>
              <a:rPr lang="en-US" sz="1100" dirty="0"/>
              <a:t>SYTGT0</a:t>
            </a:r>
            <a:r>
              <a:rPr lang="nb-NO" sz="1100" dirty="0"/>
              <a:t>69 DPI 1: </a:t>
            </a:r>
            <a:r>
              <a:rPr lang="nb-NO" sz="1100" dirty="0" err="1"/>
              <a:t>Command</a:t>
            </a:r>
            <a:r>
              <a:rPr lang="nb-NO" sz="1100" dirty="0"/>
              <a:t> Bunker, </a:t>
            </a:r>
            <a:r>
              <a:rPr lang="nb-NO" sz="1100" dirty="0" err="1"/>
              <a:t>concrete</a:t>
            </a:r>
            <a:r>
              <a:rPr lang="nb-NO" sz="1100" dirty="0"/>
              <a:t> and </a:t>
            </a:r>
            <a:r>
              <a:rPr lang="nb-NO" sz="1100" dirty="0" err="1"/>
              <a:t>reinforced</a:t>
            </a:r>
            <a:r>
              <a:rPr lang="nb-NO" sz="1100" dirty="0"/>
              <a:t> </a:t>
            </a:r>
            <a:r>
              <a:rPr lang="nb-NO" sz="1100" dirty="0" err="1"/>
              <a:t>steel</a:t>
            </a:r>
            <a:r>
              <a:rPr lang="nb-NO" sz="1100" dirty="0"/>
              <a:t>. DPI is </a:t>
            </a:r>
            <a:r>
              <a:rPr lang="nb-NO" sz="1100" dirty="0" err="1"/>
              <a:t>center</a:t>
            </a:r>
            <a:r>
              <a:rPr lang="nb-NO" sz="1100" dirty="0"/>
              <a:t> </a:t>
            </a:r>
            <a:r>
              <a:rPr lang="nb-NO" sz="1100" dirty="0" err="1"/>
              <a:t>if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bunker. 1x 2000 Ibs  bomb </a:t>
            </a:r>
            <a:r>
              <a:rPr lang="nb-NO" sz="1100" dirty="0" err="1"/>
              <a:t>with</a:t>
            </a:r>
            <a:r>
              <a:rPr lang="nb-NO" sz="1100" dirty="0"/>
              <a:t> </a:t>
            </a:r>
            <a:r>
              <a:rPr lang="nb-NO" sz="1100" dirty="0" err="1"/>
              <a:t>delayed</a:t>
            </a:r>
            <a:r>
              <a:rPr lang="nb-NO" sz="1100" dirty="0"/>
              <a:t> </a:t>
            </a:r>
            <a:r>
              <a:rPr lang="nb-NO" sz="1100" dirty="0" err="1"/>
              <a:t>fuzing</a:t>
            </a:r>
            <a:r>
              <a:rPr lang="nb-NO" sz="1100" dirty="0"/>
              <a:t> is </a:t>
            </a:r>
            <a:r>
              <a:rPr lang="nb-NO" sz="1100" dirty="0" err="1"/>
              <a:t>needed</a:t>
            </a:r>
            <a:r>
              <a:rPr lang="nb-NO" sz="1100" dirty="0"/>
              <a:t> to </a:t>
            </a:r>
            <a:r>
              <a:rPr lang="nb-NO" sz="1100" dirty="0" err="1"/>
              <a:t>destroy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structure</a:t>
            </a:r>
            <a:r>
              <a:rPr lang="nb-NO" sz="1100" dirty="0"/>
              <a:t>.</a:t>
            </a:r>
          </a:p>
          <a:p>
            <a:endParaRPr lang="pl-PL" sz="1100" dirty="0"/>
          </a:p>
          <a:p>
            <a:r>
              <a:rPr lang="pl-PL" sz="1050" dirty="0"/>
              <a:t>DPI 1 – </a:t>
            </a:r>
            <a:r>
              <a:rPr lang="nb-NO" sz="1050" dirty="0"/>
              <a:t>N35 44.175 E037 05.603</a:t>
            </a:r>
            <a:r>
              <a:rPr lang="pl-PL" sz="1050" dirty="0"/>
              <a:t>/</a:t>
            </a:r>
            <a:r>
              <a:rPr lang="nb-NO" sz="1050" dirty="0"/>
              <a:t> 816</a:t>
            </a:r>
            <a:r>
              <a:rPr lang="pl-PL" sz="1050" dirty="0"/>
              <a:t>ft </a:t>
            </a:r>
            <a:r>
              <a:rPr lang="nb-NO" sz="1050" dirty="0"/>
              <a:t>(TLE CAT 1 </a:t>
            </a:r>
            <a:r>
              <a:rPr lang="nb-NO" sz="1050" dirty="0" err="1"/>
              <a:t>Coordinates</a:t>
            </a:r>
            <a:r>
              <a:rPr lang="nb-NO" sz="1050" dirty="0"/>
              <a:t>)</a:t>
            </a:r>
          </a:p>
          <a:p>
            <a:endParaRPr lang="nb-NO" sz="1050" dirty="0"/>
          </a:p>
          <a:p>
            <a:r>
              <a:rPr lang="nb-NO" sz="1050" dirty="0" err="1"/>
              <a:t>Recommended</a:t>
            </a:r>
            <a:r>
              <a:rPr lang="nb-NO" sz="1050" dirty="0"/>
              <a:t> </a:t>
            </a:r>
            <a:r>
              <a:rPr lang="nb-NO" sz="1050" dirty="0" err="1"/>
              <a:t>weapon</a:t>
            </a:r>
            <a:r>
              <a:rPr lang="nb-NO" sz="1050" dirty="0"/>
              <a:t>: GBU-31(V)3/B</a:t>
            </a:r>
            <a:endParaRPr lang="pl-PL" sz="1050" dirty="0"/>
          </a:p>
          <a:p>
            <a:endParaRPr lang="pl-PL" sz="1000" dirty="0"/>
          </a:p>
          <a:p>
            <a:endParaRPr lang="pl-PL" sz="1050" dirty="0"/>
          </a:p>
          <a:p>
            <a:endParaRPr lang="pl-PL" sz="105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nb-NO" sz="1200" dirty="0"/>
              <a:t>SCC WEST is </a:t>
            </a:r>
            <a:r>
              <a:rPr lang="nb-NO" sz="1200" dirty="0" err="1"/>
              <a:t>located</a:t>
            </a:r>
            <a:r>
              <a:rPr lang="nb-NO" sz="1200" dirty="0"/>
              <a:t> al </a:t>
            </a:r>
            <a:r>
              <a:rPr lang="nb-NO" sz="1200" dirty="0" err="1"/>
              <a:t>Al</a:t>
            </a:r>
            <a:r>
              <a:rPr lang="nb-NO" sz="1200" dirty="0"/>
              <a:t> </a:t>
            </a:r>
            <a:r>
              <a:rPr lang="nb-NO" sz="1200" dirty="0" err="1"/>
              <a:t>Duhur</a:t>
            </a:r>
            <a:r>
              <a:rPr lang="nb-NO" sz="1200" dirty="0"/>
              <a:t> </a:t>
            </a:r>
            <a:r>
              <a:rPr lang="nb-NO" sz="1200" dirty="0" err="1"/>
              <a:t>Airfield</a:t>
            </a:r>
            <a:r>
              <a:rPr lang="pl-PL" sz="1200" dirty="0"/>
              <a:t>.</a:t>
            </a:r>
            <a:endParaRPr lang="nb-NO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71550"/>
            <a:ext cx="2753693" cy="1754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Rektangel 41"/>
          <p:cNvSpPr/>
          <p:nvPr/>
        </p:nvSpPr>
        <p:spPr>
          <a:xfrm>
            <a:off x="899592" y="2859782"/>
            <a:ext cx="1152128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Rett linje 43"/>
          <p:cNvCxnSpPr/>
          <p:nvPr/>
        </p:nvCxnSpPr>
        <p:spPr>
          <a:xfrm flipH="1" flipV="1">
            <a:off x="0" y="2529097"/>
            <a:ext cx="899592" cy="1050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 flipV="1">
            <a:off x="2051720" y="2533557"/>
            <a:ext cx="709322" cy="104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7"/>
          <p:cNvGrpSpPr/>
          <p:nvPr/>
        </p:nvGrpSpPr>
        <p:grpSpPr>
          <a:xfrm>
            <a:off x="1660460" y="3188602"/>
            <a:ext cx="607283" cy="246221"/>
            <a:chOff x="7092280" y="2681858"/>
            <a:chExt cx="607283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0" y="2681858"/>
              <a:ext cx="52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DPI1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54" name="Rett pil 53"/>
          <p:cNvCxnSpPr>
            <a:stCxn id="7" idx="0"/>
          </p:cNvCxnSpPr>
          <p:nvPr/>
        </p:nvCxnSpPr>
        <p:spPr>
          <a:xfrm flipV="1">
            <a:off x="1728730" y="1995686"/>
            <a:ext cx="34958" cy="12268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95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SYTGT069  Sector Command Centre WEST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401</cp:revision>
  <dcterms:created xsi:type="dcterms:W3CDTF">2019-03-12T22:01:00Z</dcterms:created>
  <dcterms:modified xsi:type="dcterms:W3CDTF">2022-01-02T16:58:34Z</dcterms:modified>
</cp:coreProperties>
</file>