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_201219_1223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" y="252254"/>
            <a:ext cx="7083797" cy="440951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SYTGT074 80th Air Division Headquarter </a:t>
            </a:r>
          </a:p>
        </p:txBody>
      </p:sp>
      <p:sp>
        <p:nvSpPr>
          <p:cNvPr id="3" name="Pil opp 2"/>
          <p:cNvSpPr/>
          <p:nvPr/>
        </p:nvSpPr>
        <p:spPr>
          <a:xfrm rot="21409587">
            <a:off x="5224062" y="92145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03479" y="238906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68342" y="2309909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74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SYTGT074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Bunker Entrance West </a:t>
            </a:r>
            <a:endParaRPr lang="pl-PL" sz="1200" dirty="0"/>
          </a:p>
          <a:p>
            <a:pPr algn="ctr"/>
            <a:r>
              <a:rPr lang="pl-PL" sz="1100" dirty="0"/>
              <a:t>DPI 1 </a:t>
            </a:r>
            <a:r>
              <a:rPr lang="en-GB" sz="1100" dirty="0"/>
              <a:t>N33 29.392 E036 28.551/2008ft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pPr algn="ctr"/>
            <a:endParaRPr lang="nb-NO" sz="1100" dirty="0"/>
          </a:p>
          <a:p>
            <a:pPr algn="ctr"/>
            <a:r>
              <a:rPr lang="en-US" sz="1050" dirty="0"/>
              <a:t>SYTGT074</a:t>
            </a:r>
            <a:r>
              <a:rPr lang="en-GB" sz="1050" b="1" dirty="0"/>
              <a:t>B</a:t>
            </a:r>
            <a:r>
              <a:rPr lang="pl-PL" sz="105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Bunker Entrance East </a:t>
            </a:r>
            <a:endParaRPr lang="pl-PL" sz="1100" dirty="0"/>
          </a:p>
          <a:p>
            <a:pPr algn="ctr"/>
            <a:r>
              <a:rPr lang="nb-NO" sz="1100" dirty="0"/>
              <a:t>DPI 2 N33 29.382 E036 28.661/1998ft/(2000 lbs bomb)</a:t>
            </a:r>
            <a:endParaRPr lang="pl-PL" sz="1100" dirty="0"/>
          </a:p>
          <a:p>
            <a:pPr algn="ctr"/>
            <a:endParaRPr lang="nb-NO" sz="1100" dirty="0"/>
          </a:p>
          <a:p>
            <a:pPr algn="ctr"/>
            <a:r>
              <a:rPr lang="en-GB" sz="900" dirty="0"/>
              <a:t>3 storey bunkers </a:t>
            </a:r>
            <a:r>
              <a:rPr lang="pl-PL" sz="900" dirty="0"/>
              <a:t>made of </a:t>
            </a:r>
            <a:r>
              <a:rPr lang="en-GB" sz="900" dirty="0"/>
              <a:t>reinforced </a:t>
            </a:r>
            <a:r>
              <a:rPr lang="pl-PL" sz="900" dirty="0"/>
              <a:t>concrete slab supported by reinforced concrete base and pillars, flat </a:t>
            </a:r>
            <a:r>
              <a:rPr lang="en-GB" sz="900" dirty="0"/>
              <a:t>reinforced </a:t>
            </a:r>
            <a:r>
              <a:rPr lang="pl-PL" sz="900" dirty="0"/>
              <a:t>poured roof, </a:t>
            </a:r>
            <a:r>
              <a:rPr lang="en-GB" sz="900" dirty="0"/>
              <a:t>covered with approximately 2m of earth.  R</a:t>
            </a:r>
            <a:r>
              <a:rPr lang="pl-PL" sz="900" dirty="0"/>
              <a:t>equires delayed fuzing.</a:t>
            </a:r>
          </a:p>
          <a:p>
            <a:pPr algn="ctr"/>
            <a:r>
              <a:rPr lang="pl-PL" sz="900" dirty="0"/>
              <a:t>Suggested fuzing solution on DPIs 1-</a:t>
            </a:r>
            <a:r>
              <a:rPr lang="en-GB" sz="900" dirty="0"/>
              <a:t>2</a:t>
            </a:r>
            <a:r>
              <a:rPr lang="pl-PL" sz="900" dirty="0"/>
              <a:t> </a:t>
            </a:r>
            <a:r>
              <a:rPr lang="nb-NO" sz="900" dirty="0"/>
              <a:t> </a:t>
            </a:r>
            <a:r>
              <a:rPr lang="pl-PL" sz="900" dirty="0"/>
              <a:t>delayed</a:t>
            </a:r>
            <a:r>
              <a:rPr lang="nb-NO" sz="900" dirty="0"/>
              <a:t> fuzing</a:t>
            </a:r>
            <a:r>
              <a:rPr lang="pl-PL" sz="900" dirty="0"/>
              <a:t> to pierce through floors and affect building </a:t>
            </a:r>
            <a:r>
              <a:rPr lang="en-GB" sz="900" dirty="0"/>
              <a:t>integrity and </a:t>
            </a:r>
            <a:r>
              <a:rPr lang="pl-PL" sz="900" dirty="0"/>
              <a:t>structure.</a:t>
            </a:r>
            <a:r>
              <a:rPr lang="pl-PL" sz="1100" dirty="0"/>
              <a:t> 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DPI’s relate to centre of infrastructure requiring destruction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43944" y="2237998"/>
            <a:ext cx="648072" cy="553998"/>
            <a:chOff x="2267744" y="2207518"/>
            <a:chExt cx="648072" cy="553998"/>
          </a:xfrm>
        </p:grpSpPr>
        <p:sp>
          <p:nvSpPr>
            <p:cNvPr id="46" name="TekstSylinder 5"/>
            <p:cNvSpPr txBox="1"/>
            <p:nvPr/>
          </p:nvSpPr>
          <p:spPr>
            <a:xfrm>
              <a:off x="2267744" y="2207518"/>
              <a:ext cx="6480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2411760" y="2571750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4568572" y="2450594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218596" y="2787774"/>
            <a:ext cx="538162" cy="360040"/>
          </a:xfrm>
          <a:custGeom>
            <a:avLst/>
            <a:gdLst>
              <a:gd name="connsiteX0" fmla="*/ 0 w 538162"/>
              <a:gd name="connsiteY0" fmla="*/ 138113 h 219075"/>
              <a:gd name="connsiteX1" fmla="*/ 185737 w 538162"/>
              <a:gd name="connsiteY1" fmla="*/ 219075 h 219075"/>
              <a:gd name="connsiteX2" fmla="*/ 452437 w 538162"/>
              <a:gd name="connsiteY2" fmla="*/ 180975 h 219075"/>
              <a:gd name="connsiteX3" fmla="*/ 538162 w 538162"/>
              <a:gd name="connsiteY3" fmla="*/ 128588 h 219075"/>
              <a:gd name="connsiteX4" fmla="*/ 523875 w 538162"/>
              <a:gd name="connsiteY4" fmla="*/ 38100 h 219075"/>
              <a:gd name="connsiteX5" fmla="*/ 319087 w 538162"/>
              <a:gd name="connsiteY5" fmla="*/ 0 h 219075"/>
              <a:gd name="connsiteX6" fmla="*/ 161925 w 538162"/>
              <a:gd name="connsiteY6" fmla="*/ 28575 h 219075"/>
              <a:gd name="connsiteX7" fmla="*/ 0 w 538162"/>
              <a:gd name="connsiteY7" fmla="*/ 13811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162" h="219075">
                <a:moveTo>
                  <a:pt x="0" y="138113"/>
                </a:moveTo>
                <a:lnTo>
                  <a:pt x="185737" y="219075"/>
                </a:lnTo>
                <a:lnTo>
                  <a:pt x="452437" y="180975"/>
                </a:lnTo>
                <a:lnTo>
                  <a:pt x="538162" y="128588"/>
                </a:lnTo>
                <a:lnTo>
                  <a:pt x="523875" y="38100"/>
                </a:lnTo>
                <a:lnTo>
                  <a:pt x="319087" y="0"/>
                </a:lnTo>
                <a:lnTo>
                  <a:pt x="161925" y="28575"/>
                </a:lnTo>
                <a:lnTo>
                  <a:pt x="0" y="138113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86456" y="2749674"/>
            <a:ext cx="504056" cy="288032"/>
          </a:xfrm>
          <a:custGeom>
            <a:avLst/>
            <a:gdLst>
              <a:gd name="connsiteX0" fmla="*/ 90488 w 338138"/>
              <a:gd name="connsiteY0" fmla="*/ 0 h 128587"/>
              <a:gd name="connsiteX1" fmla="*/ 228600 w 338138"/>
              <a:gd name="connsiteY1" fmla="*/ 0 h 128587"/>
              <a:gd name="connsiteX2" fmla="*/ 338138 w 338138"/>
              <a:gd name="connsiteY2" fmla="*/ 95250 h 128587"/>
              <a:gd name="connsiteX3" fmla="*/ 214313 w 338138"/>
              <a:gd name="connsiteY3" fmla="*/ 128587 h 128587"/>
              <a:gd name="connsiteX4" fmla="*/ 66675 w 338138"/>
              <a:gd name="connsiteY4" fmla="*/ 119062 h 128587"/>
              <a:gd name="connsiteX5" fmla="*/ 0 w 338138"/>
              <a:gd name="connsiteY5" fmla="*/ 100012 h 128587"/>
              <a:gd name="connsiteX6" fmla="*/ 90488 w 338138"/>
              <a:gd name="connsiteY6" fmla="*/ 0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28587">
                <a:moveTo>
                  <a:pt x="90488" y="0"/>
                </a:moveTo>
                <a:lnTo>
                  <a:pt x="228600" y="0"/>
                </a:lnTo>
                <a:lnTo>
                  <a:pt x="338138" y="95250"/>
                </a:lnTo>
                <a:lnTo>
                  <a:pt x="214313" y="128587"/>
                </a:lnTo>
                <a:lnTo>
                  <a:pt x="66675" y="119062"/>
                </a:lnTo>
                <a:lnTo>
                  <a:pt x="0" y="100012"/>
                </a:lnTo>
                <a:lnTo>
                  <a:pt x="90488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ostokąt 35"/>
          <p:cNvSpPr/>
          <p:nvPr/>
        </p:nvSpPr>
        <p:spPr>
          <a:xfrm>
            <a:off x="1403648" y="185167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74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rostokąt 35"/>
          <p:cNvSpPr/>
          <p:nvPr/>
        </p:nvSpPr>
        <p:spPr>
          <a:xfrm>
            <a:off x="3491880" y="17076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74</a:t>
            </a:r>
            <a:r>
              <a:rPr lang="en-GB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4" idx="2"/>
          </p:cNvCxnSpPr>
          <p:nvPr/>
        </p:nvCxnSpPr>
        <p:spPr>
          <a:xfrm>
            <a:off x="2046590" y="2065984"/>
            <a:ext cx="365170" cy="64978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139952" y="1923678"/>
            <a:ext cx="360040" cy="79208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127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SYTGT074 80th Air Division Headquarter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OPARTGT074_80th__Air_Div_HQ</dc:title>
  <dc:creator>132nd Virtual Wing;VIS</dc:creator>
  <cp:lastModifiedBy>Halldor Jonsson</cp:lastModifiedBy>
  <cp:revision>404</cp:revision>
  <dcterms:created xsi:type="dcterms:W3CDTF">2019-03-12T22:01:00Z</dcterms:created>
  <dcterms:modified xsi:type="dcterms:W3CDTF">2022-01-02T16:59:58Z</dcterms:modified>
</cp:coreProperties>
</file>