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0" d="100"/>
          <a:sy n="200" d="100"/>
        </p:scale>
        <p:origin x="148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16415" b="2295"/>
          <a:stretch>
            <a:fillRect/>
          </a:stretch>
        </p:blipFill>
        <p:spPr bwMode="auto">
          <a:xfrm>
            <a:off x="0" y="771550"/>
            <a:ext cx="572412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</a:t>
            </a:r>
            <a:r>
              <a:rPr lang="nb-NO" dirty="0"/>
              <a:t>91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nb-NO" dirty="0" err="1"/>
              <a:t>Syrian</a:t>
            </a:r>
            <a:r>
              <a:rPr lang="nb-NO" dirty="0"/>
              <a:t> </a:t>
            </a:r>
            <a:r>
              <a:rPr lang="nb-NO" dirty="0" err="1"/>
              <a:t>Intelligence</a:t>
            </a:r>
            <a:r>
              <a:rPr lang="nb-NO" dirty="0"/>
              <a:t> Office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292080" y="915566"/>
            <a:ext cx="360040" cy="27003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33" name="Gruppe 32"/>
          <p:cNvGrpSpPr/>
          <p:nvPr/>
        </p:nvGrpSpPr>
        <p:grpSpPr>
          <a:xfrm>
            <a:off x="7560476" y="1608751"/>
            <a:ext cx="780118" cy="307777"/>
            <a:chOff x="7812360" y="1131590"/>
            <a:chExt cx="780118" cy="307777"/>
          </a:xfrm>
        </p:grpSpPr>
        <p:sp>
          <p:nvSpPr>
            <p:cNvPr id="4" name="Stjerne med 4 tagger 3"/>
            <p:cNvSpPr/>
            <p:nvPr/>
          </p:nvSpPr>
          <p:spPr>
            <a:xfrm>
              <a:off x="7869776" y="1208462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TekstSylinder 4"/>
            <p:cNvSpPr txBox="1"/>
            <p:nvPr/>
          </p:nvSpPr>
          <p:spPr>
            <a:xfrm>
              <a:off x="7812360" y="1131590"/>
              <a:ext cx="780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400" dirty="0">
                  <a:solidFill>
                    <a:srgbClr val="FF0000"/>
                  </a:solidFill>
                  <a:latin typeface="Arial Black" pitchFamily="34" charset="0"/>
                </a:rPr>
                <a:t>091</a:t>
              </a:r>
              <a:endParaRPr lang="en-US" sz="14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9685024" y="1094412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/>
              <a:t>DESCRIPTION OF THE DESIRED POINTS OF IMPACT WITH WPN TYPE:</a:t>
            </a:r>
          </a:p>
          <a:p>
            <a:endParaRPr lang="nb-NO" sz="1200" dirty="0"/>
          </a:p>
          <a:p>
            <a:r>
              <a:rPr lang="en-US" sz="1100" dirty="0"/>
              <a:t>SYTGT0</a:t>
            </a:r>
            <a:r>
              <a:rPr lang="nb-NO" sz="1100" dirty="0"/>
              <a:t>91 DPI 1: 6 story </a:t>
            </a:r>
            <a:r>
              <a:rPr lang="nb-NO" sz="1100" dirty="0" err="1"/>
              <a:t>building</a:t>
            </a:r>
            <a:r>
              <a:rPr lang="nb-NO" sz="1100" dirty="0"/>
              <a:t>, </a:t>
            </a:r>
            <a:r>
              <a:rPr lang="nb-NO" sz="1100" dirty="0" err="1"/>
              <a:t>concrete</a:t>
            </a:r>
            <a:r>
              <a:rPr lang="nb-NO" sz="1100" dirty="0"/>
              <a:t> and </a:t>
            </a:r>
            <a:r>
              <a:rPr lang="nb-NO" sz="1100" dirty="0" err="1"/>
              <a:t>reinforced</a:t>
            </a:r>
            <a:r>
              <a:rPr lang="nb-NO" sz="1100" dirty="0"/>
              <a:t> </a:t>
            </a:r>
            <a:r>
              <a:rPr lang="nb-NO" sz="1100" dirty="0" err="1"/>
              <a:t>steel</a:t>
            </a:r>
            <a:r>
              <a:rPr lang="nb-NO" sz="1100" dirty="0"/>
              <a:t>. DPI is </a:t>
            </a:r>
            <a:r>
              <a:rPr lang="nb-NO" sz="1100" dirty="0" err="1"/>
              <a:t>center</a:t>
            </a:r>
            <a:r>
              <a:rPr lang="nb-NO" sz="1100" dirty="0"/>
              <a:t> </a:t>
            </a:r>
            <a:r>
              <a:rPr lang="nb-NO" sz="1100" dirty="0" err="1"/>
              <a:t>if</a:t>
            </a:r>
            <a:r>
              <a:rPr lang="nb-NO" sz="1100" dirty="0"/>
              <a:t> </a:t>
            </a:r>
            <a:r>
              <a:rPr lang="nb-NO" sz="1100" dirty="0" err="1"/>
              <a:t>the</a:t>
            </a:r>
            <a:r>
              <a:rPr lang="nb-NO" sz="1100" dirty="0"/>
              <a:t> </a:t>
            </a:r>
            <a:r>
              <a:rPr lang="nb-NO" sz="1100" dirty="0" err="1"/>
              <a:t>building</a:t>
            </a:r>
            <a:r>
              <a:rPr lang="nb-NO" sz="1100" dirty="0"/>
              <a:t>. </a:t>
            </a:r>
            <a:r>
              <a:rPr lang="nb-NO" sz="1100" dirty="0" err="1"/>
              <a:t>Assessed</a:t>
            </a:r>
            <a:r>
              <a:rPr lang="nb-NO" sz="1100" dirty="0"/>
              <a:t> </a:t>
            </a:r>
            <a:r>
              <a:rPr lang="nb-NO" sz="1100" dirty="0" err="1"/>
              <a:t>that</a:t>
            </a:r>
            <a:r>
              <a:rPr lang="nb-NO" sz="1100" dirty="0"/>
              <a:t> a </a:t>
            </a:r>
            <a:r>
              <a:rPr lang="nb-NO" sz="1100" dirty="0" err="1"/>
              <a:t>vault</a:t>
            </a:r>
            <a:r>
              <a:rPr lang="nb-NO" sz="1100" dirty="0"/>
              <a:t> is </a:t>
            </a:r>
            <a:r>
              <a:rPr lang="nb-NO" sz="1100" dirty="0" err="1"/>
              <a:t>located</a:t>
            </a:r>
            <a:r>
              <a:rPr lang="nb-NO" sz="1100" dirty="0"/>
              <a:t> in </a:t>
            </a:r>
            <a:r>
              <a:rPr lang="nb-NO" sz="1100" dirty="0" err="1"/>
              <a:t>the</a:t>
            </a:r>
            <a:r>
              <a:rPr lang="nb-NO" sz="1100" dirty="0"/>
              <a:t> </a:t>
            </a:r>
            <a:r>
              <a:rPr lang="nb-NO" sz="1100" dirty="0" err="1"/>
              <a:t>basement</a:t>
            </a:r>
            <a:r>
              <a:rPr lang="nb-NO" sz="1100" dirty="0"/>
              <a:t> </a:t>
            </a:r>
            <a:r>
              <a:rPr lang="nb-NO" sz="1100" dirty="0" err="1"/>
              <a:t>with</a:t>
            </a:r>
            <a:r>
              <a:rPr lang="nb-NO" sz="1100" dirty="0"/>
              <a:t> </a:t>
            </a:r>
            <a:r>
              <a:rPr lang="nb-NO" sz="1100" dirty="0" err="1"/>
              <a:t>critical</a:t>
            </a:r>
            <a:r>
              <a:rPr lang="nb-NO" sz="1100" dirty="0"/>
              <a:t> radio </a:t>
            </a:r>
            <a:r>
              <a:rPr lang="nb-NO" sz="1100" dirty="0" err="1"/>
              <a:t>equipment</a:t>
            </a:r>
            <a:r>
              <a:rPr lang="nb-NO" sz="1100" dirty="0"/>
              <a:t>.</a:t>
            </a:r>
          </a:p>
          <a:p>
            <a:endParaRPr lang="pl-PL" sz="1100" dirty="0"/>
          </a:p>
          <a:p>
            <a:r>
              <a:rPr lang="pl-PL" sz="1050" dirty="0"/>
              <a:t>DPI 1 – </a:t>
            </a:r>
            <a:r>
              <a:rPr lang="nb-NO" sz="1050" dirty="0"/>
              <a:t>N34 45.590 E036 17.744 </a:t>
            </a:r>
            <a:r>
              <a:rPr lang="pl-PL" sz="1050" dirty="0"/>
              <a:t>/</a:t>
            </a:r>
            <a:r>
              <a:rPr lang="nb-NO" sz="1050" dirty="0"/>
              <a:t> 1948</a:t>
            </a:r>
            <a:r>
              <a:rPr lang="pl-PL" sz="1050" dirty="0"/>
              <a:t>ft </a:t>
            </a:r>
            <a:r>
              <a:rPr lang="nb-NO" sz="1050" dirty="0"/>
              <a:t>(TLE CAT 1 </a:t>
            </a:r>
            <a:r>
              <a:rPr lang="nb-NO" sz="1050" dirty="0" err="1"/>
              <a:t>Coordinates</a:t>
            </a:r>
            <a:r>
              <a:rPr lang="nb-NO" sz="1050" dirty="0"/>
              <a:t>)</a:t>
            </a:r>
          </a:p>
          <a:p>
            <a:endParaRPr lang="nb-NO" sz="1050" dirty="0"/>
          </a:p>
          <a:p>
            <a:r>
              <a:rPr lang="nb-NO" sz="1050" dirty="0" err="1"/>
              <a:t>Recommended</a:t>
            </a:r>
            <a:r>
              <a:rPr lang="nb-NO" sz="1050" dirty="0"/>
              <a:t> </a:t>
            </a:r>
            <a:r>
              <a:rPr lang="nb-NO" sz="1050" dirty="0" err="1"/>
              <a:t>weapon</a:t>
            </a:r>
            <a:r>
              <a:rPr lang="nb-NO" sz="1050" dirty="0"/>
              <a:t>: 4 x 500 Ibs </a:t>
            </a:r>
            <a:r>
              <a:rPr lang="nb-NO" sz="1050" dirty="0" err="1"/>
              <a:t>bombs</a:t>
            </a:r>
            <a:r>
              <a:rPr lang="nb-NO" sz="1050" dirty="0"/>
              <a:t> or 2x 1000 Ibs </a:t>
            </a:r>
            <a:r>
              <a:rPr lang="nb-NO" sz="1050" dirty="0" err="1"/>
              <a:t>bombs</a:t>
            </a:r>
            <a:endParaRPr lang="nb-NO" sz="1050" dirty="0"/>
          </a:p>
          <a:p>
            <a:endParaRPr lang="pl-PL" sz="1050" dirty="0"/>
          </a:p>
          <a:p>
            <a:endParaRPr lang="pl-PL" sz="1000" dirty="0"/>
          </a:p>
          <a:p>
            <a:endParaRPr lang="pl-PL" sz="1050" dirty="0"/>
          </a:p>
          <a:p>
            <a:endParaRPr lang="pl-PL" sz="1050" dirty="0"/>
          </a:p>
          <a:p>
            <a:endParaRPr lang="nb-NO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 err="1"/>
              <a:t>Collateral</a:t>
            </a:r>
            <a:r>
              <a:rPr lang="nb-NO" sz="1200" dirty="0"/>
              <a:t> </a:t>
            </a:r>
            <a:r>
              <a:rPr lang="nb-NO" sz="1200" dirty="0" err="1"/>
              <a:t>Concerns</a:t>
            </a:r>
            <a:r>
              <a:rPr lang="nb-NO" sz="1200" dirty="0"/>
              <a:t> is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historical</a:t>
            </a:r>
            <a:r>
              <a:rPr lang="nb-NO" sz="1200" dirty="0"/>
              <a:t> </a:t>
            </a:r>
            <a:r>
              <a:rPr lang="nb-NO" sz="1200" dirty="0" err="1"/>
              <a:t>site</a:t>
            </a:r>
            <a:r>
              <a:rPr lang="nb-NO" sz="1200" dirty="0"/>
              <a:t> SOUTH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/>
              <a:t> target.</a:t>
            </a:r>
            <a:endParaRPr lang="nb-NO" sz="1200" dirty="0"/>
          </a:p>
        </p:txBody>
      </p:sp>
      <p:grpSp>
        <p:nvGrpSpPr>
          <p:cNvPr id="8" name="Gruppe 7"/>
          <p:cNvGrpSpPr/>
          <p:nvPr/>
        </p:nvGrpSpPr>
        <p:grpSpPr>
          <a:xfrm>
            <a:off x="2978096" y="1894494"/>
            <a:ext cx="607283" cy="246221"/>
            <a:chOff x="7092280" y="2681858"/>
            <a:chExt cx="607283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0" y="2681858"/>
              <a:ext cx="529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DPI1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7" name="Ellipse 36"/>
          <p:cNvSpPr/>
          <p:nvPr/>
        </p:nvSpPr>
        <p:spPr>
          <a:xfrm>
            <a:off x="1907704" y="3147814"/>
            <a:ext cx="1296144" cy="151216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ktangel 37"/>
          <p:cNvSpPr/>
          <p:nvPr/>
        </p:nvSpPr>
        <p:spPr>
          <a:xfrm>
            <a:off x="251520" y="2355726"/>
            <a:ext cx="1944216" cy="43204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Cultural/historical site</a:t>
            </a:r>
          </a:p>
        </p:txBody>
      </p:sp>
      <p:cxnSp>
        <p:nvCxnSpPr>
          <p:cNvPr id="40" name="Rett pil 39"/>
          <p:cNvCxnSpPr>
            <a:stCxn id="38" idx="2"/>
            <a:endCxn id="37" idx="1"/>
          </p:cNvCxnSpPr>
          <p:nvPr/>
        </p:nvCxnSpPr>
        <p:spPr>
          <a:xfrm>
            <a:off x="1223628" y="2787774"/>
            <a:ext cx="873892" cy="58149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2</a:t>
            </a:fld>
            <a:endParaRPr lang="nb-NO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9502"/>
            <a:ext cx="2724150" cy="2085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kstSylinder 4"/>
          <p:cNvSpPr txBox="1"/>
          <p:nvPr/>
        </p:nvSpPr>
        <p:spPr>
          <a:xfrm>
            <a:off x="544884" y="1923678"/>
            <a:ext cx="529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 Black" pitchFamily="34" charset="0"/>
              </a:rPr>
              <a:t>DPI1</a:t>
            </a:r>
          </a:p>
        </p:txBody>
      </p:sp>
      <p:cxnSp>
        <p:nvCxnSpPr>
          <p:cNvPr id="7" name="Rett pil 6"/>
          <p:cNvCxnSpPr>
            <a:stCxn id="5" idx="0"/>
          </p:cNvCxnSpPr>
          <p:nvPr/>
        </p:nvCxnSpPr>
        <p:spPr>
          <a:xfrm flipV="1">
            <a:off x="809856" y="1400783"/>
            <a:ext cx="211548" cy="5228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827584" y="1059582"/>
            <a:ext cx="432048" cy="3600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555526"/>
            <a:ext cx="5861713" cy="39288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kstSylinder 11"/>
          <p:cNvSpPr txBox="1"/>
          <p:nvPr/>
        </p:nvSpPr>
        <p:spPr>
          <a:xfrm>
            <a:off x="4860032" y="3219822"/>
            <a:ext cx="529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 Black" pitchFamily="34" charset="0"/>
              </a:rPr>
              <a:t>DPI1</a:t>
            </a:r>
          </a:p>
        </p:txBody>
      </p:sp>
      <p:cxnSp>
        <p:nvCxnSpPr>
          <p:cNvPr id="13" name="Rett pil 12"/>
          <p:cNvCxnSpPr>
            <a:stCxn id="12" idx="0"/>
            <a:endCxn id="14" idx="4"/>
          </p:cNvCxnSpPr>
          <p:nvPr/>
        </p:nvCxnSpPr>
        <p:spPr>
          <a:xfrm flipV="1">
            <a:off x="5125004" y="2499742"/>
            <a:ext cx="95068" cy="720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932040" y="1779662"/>
            <a:ext cx="576064" cy="72008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l opp 16"/>
          <p:cNvSpPr/>
          <p:nvPr/>
        </p:nvSpPr>
        <p:spPr>
          <a:xfrm>
            <a:off x="2339752" y="411510"/>
            <a:ext cx="360040" cy="27003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Pil opp 17"/>
          <p:cNvSpPr/>
          <p:nvPr/>
        </p:nvSpPr>
        <p:spPr>
          <a:xfrm>
            <a:off x="8388424" y="699542"/>
            <a:ext cx="360040" cy="27003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108</Words>
  <Application>Microsoft Office PowerPoint</Application>
  <PresentationFormat>On-screen Show (16:9)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Kontortema</vt:lpstr>
      <vt:lpstr>SYTGT091  Syrian Intelligence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403</cp:revision>
  <dcterms:created xsi:type="dcterms:W3CDTF">2019-03-12T22:01:00Z</dcterms:created>
  <dcterms:modified xsi:type="dcterms:W3CDTF">2022-01-02T17:01:46Z</dcterms:modified>
</cp:coreProperties>
</file>