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03" d="100"/>
          <a:sy n="203" d="100"/>
        </p:scale>
        <p:origin x="444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Screen_201206_1209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1510"/>
            <a:ext cx="6281326" cy="4104456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SYTGT103 Syrian Air Force Headquarter </a:t>
            </a:r>
          </a:p>
        </p:txBody>
      </p:sp>
      <p:sp>
        <p:nvSpPr>
          <p:cNvPr id="3" name="Pil opp 2"/>
          <p:cNvSpPr/>
          <p:nvPr/>
        </p:nvSpPr>
        <p:spPr>
          <a:xfrm rot="16200000">
            <a:off x="5255640" y="966902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77288" y="2398584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524328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103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SYTGT103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Syrian Headquarter HQ</a:t>
            </a:r>
            <a:endParaRPr lang="pl-PL" sz="1200" dirty="0"/>
          </a:p>
          <a:p>
            <a:r>
              <a:rPr lang="pl-PL" sz="1100" dirty="0"/>
              <a:t>DPI 1 </a:t>
            </a:r>
            <a:r>
              <a:rPr lang="en-GB" sz="1100" dirty="0"/>
              <a:t>N33 22.998 E036 31.269/1972</a:t>
            </a:r>
            <a:r>
              <a:rPr lang="pl-PL" sz="1100" dirty="0"/>
              <a:t>ft/</a:t>
            </a:r>
            <a:r>
              <a:rPr lang="nb-NO" sz="1100" dirty="0"/>
              <a:t>(2x 2000 Ibs bomb)</a:t>
            </a:r>
            <a:endParaRPr lang="pl-PL" sz="1100" dirty="0"/>
          </a:p>
          <a:p>
            <a:endParaRPr lang="pl-PL" sz="1100" dirty="0"/>
          </a:p>
          <a:p>
            <a:pPr algn="ctr"/>
            <a:r>
              <a:rPr lang="en-US" sz="1100" dirty="0"/>
              <a:t>SYTGT10</a:t>
            </a:r>
            <a:r>
              <a:rPr lang="en-GB" sz="1100" dirty="0"/>
              <a:t>3</a:t>
            </a:r>
            <a:r>
              <a:rPr lang="pl-PL" sz="1100" b="1" dirty="0"/>
              <a:t>B </a:t>
            </a:r>
            <a:r>
              <a:rPr lang="pl-PL" sz="1100" dirty="0"/>
              <a:t>– </a:t>
            </a:r>
            <a:r>
              <a:rPr lang="en-GB" sz="1100" dirty="0"/>
              <a:t>Headquarters </a:t>
            </a:r>
            <a:r>
              <a:rPr lang="en-GB" sz="1100" dirty="0" err="1"/>
              <a:t>Commcen</a:t>
            </a:r>
            <a:endParaRPr lang="pl-PL" sz="1100" dirty="0"/>
          </a:p>
          <a:p>
            <a:r>
              <a:rPr lang="pl-PL" sz="1100" dirty="0"/>
              <a:t>DPI </a:t>
            </a:r>
            <a:r>
              <a:rPr lang="en-GB" sz="1100" dirty="0"/>
              <a:t>2</a:t>
            </a:r>
            <a:r>
              <a:rPr lang="pl-PL" sz="1100" dirty="0"/>
              <a:t> </a:t>
            </a:r>
            <a:r>
              <a:rPr lang="en-GB" sz="1100" dirty="0"/>
              <a:t>N33 22.924 E036 31.343/1969ft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  <a:endParaRPr lang="pl-PL" sz="1100" dirty="0"/>
          </a:p>
          <a:p>
            <a:endParaRPr lang="pl-PL" sz="1100" dirty="0"/>
          </a:p>
          <a:p>
            <a:endParaRPr lang="nb-NO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3795886"/>
            <a:ext cx="5724128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900" dirty="0"/>
              <a:t>SYTGT103</a:t>
            </a:r>
            <a:r>
              <a:rPr lang="pl-PL" sz="900" b="1" dirty="0"/>
              <a:t>A</a:t>
            </a:r>
            <a:r>
              <a:rPr lang="pl-PL" sz="900" dirty="0"/>
              <a:t> – </a:t>
            </a:r>
            <a:r>
              <a:rPr lang="en-GB" sz="900" dirty="0"/>
              <a:t>6</a:t>
            </a:r>
            <a:r>
              <a:rPr lang="pl-PL" sz="900" dirty="0"/>
              <a:t> storey buildings made of concrete slab supported by reinforced concrete base and pillars, </a:t>
            </a:r>
            <a:r>
              <a:rPr lang="en-GB" sz="900" dirty="0"/>
              <a:t>glass atrium roof</a:t>
            </a:r>
            <a:r>
              <a:rPr lang="pl-PL" sz="900" dirty="0"/>
              <a:t>, requires delayed fuzing.</a:t>
            </a:r>
            <a:endParaRPr lang="en-GB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SYTGT103</a:t>
            </a:r>
            <a:r>
              <a:rPr lang="nb-NO" sz="900" b="1" dirty="0"/>
              <a:t>B</a:t>
            </a:r>
            <a:r>
              <a:rPr lang="pl-PL" sz="900" dirty="0"/>
              <a:t> – </a:t>
            </a:r>
            <a:r>
              <a:rPr lang="en-GB" sz="900" dirty="0"/>
              <a:t>3</a:t>
            </a:r>
            <a:r>
              <a:rPr lang="pl-PL" sz="900" dirty="0"/>
              <a:t> storey buildings made of concrete slab supported by reinforced concrete base and pillars, </a:t>
            </a:r>
            <a:r>
              <a:rPr lang="en-GB" sz="900" dirty="0"/>
              <a:t>poured concrete roof</a:t>
            </a:r>
            <a:r>
              <a:rPr lang="nb-NO" sz="900" dirty="0"/>
              <a:t>.</a:t>
            </a:r>
            <a:endParaRPr lang="en-GB" sz="9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2909452" y="2074392"/>
            <a:ext cx="494164" cy="366608"/>
            <a:chOff x="6948834" y="2499742"/>
            <a:chExt cx="494164" cy="366608"/>
          </a:xfrm>
        </p:grpSpPr>
        <p:sp>
          <p:nvSpPr>
            <p:cNvPr id="46" name="TekstSylinder 5"/>
            <p:cNvSpPr txBox="1"/>
            <p:nvPr/>
          </p:nvSpPr>
          <p:spPr>
            <a:xfrm>
              <a:off x="6948834" y="2499742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uppe 8"/>
          <p:cNvGrpSpPr/>
          <p:nvPr/>
        </p:nvGrpSpPr>
        <p:grpSpPr>
          <a:xfrm>
            <a:off x="4454275" y="1930209"/>
            <a:ext cx="447818" cy="400110"/>
            <a:chOff x="7092280" y="2585044"/>
            <a:chExt cx="447818" cy="400110"/>
          </a:xfrm>
        </p:grpSpPr>
        <p:sp>
          <p:nvSpPr>
            <p:cNvPr id="49" name="TekstSylinder 9"/>
            <p:cNvSpPr txBox="1"/>
            <p:nvPr/>
          </p:nvSpPr>
          <p:spPr>
            <a:xfrm>
              <a:off x="7117373" y="2585044"/>
              <a:ext cx="422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5683</TotalTime>
  <Words>111</Words>
  <Application>Microsoft Office PowerPoint</Application>
  <PresentationFormat>On-screen Show (16:9)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SYTGT103 Syrian Air Force Headquarter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401</cp:revision>
  <dcterms:created xsi:type="dcterms:W3CDTF">2019-03-12T22:01:00Z</dcterms:created>
  <dcterms:modified xsi:type="dcterms:W3CDTF">2022-01-02T17:03:02Z</dcterms:modified>
</cp:coreProperties>
</file>