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3" d="100"/>
          <a:sy n="143" d="100"/>
        </p:scale>
        <p:origin x="-678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Directorate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224" y="18918"/>
            <a:ext cx="251520" cy="2281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7254"/>
            <a:ext cx="8208912" cy="468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l ned 3"/>
          <p:cNvSpPr/>
          <p:nvPr/>
        </p:nvSpPr>
        <p:spPr>
          <a:xfrm rot="353664">
            <a:off x="8049808" y="353150"/>
            <a:ext cx="288032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2051" name="Picture 3" descr="D:\DCS_Missions\OPAR-Brief\LOGOS\VID_small_l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443958"/>
            <a:ext cx="635204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2</Words>
  <Application>Microsoft Office PowerPoint</Application>
  <PresentationFormat>Skjermfremvisning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Lysbilde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SYTGT001_Syrian_Army_HQ_building1</dc:title>
  <dc:creator>132nd Virtual Wing;VIS</dc:creator>
  <cp:lastModifiedBy>Neck</cp:lastModifiedBy>
  <cp:revision>389</cp:revision>
  <dcterms:created xsi:type="dcterms:W3CDTF">2019-03-12T22:01:00Z</dcterms:created>
  <dcterms:modified xsi:type="dcterms:W3CDTF">2022-09-09T17:36:48Z</dcterms:modified>
</cp:coreProperties>
</file>