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7" r:id="rId2"/>
    <p:sldId id="368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194" d="100"/>
          <a:sy n="194" d="100"/>
        </p:scale>
        <p:origin x="116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29.12.2021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149DB21C-F929-420C-9B42-FED83CE7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261" b="2766"/>
          <a:stretch/>
        </p:blipFill>
        <p:spPr>
          <a:xfrm>
            <a:off x="7443" y="778935"/>
            <a:ext cx="5711790" cy="386926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OPARTGT013</a:t>
            </a:r>
            <a:r>
              <a:rPr lang="pl-PL" sz="2000" dirty="0"/>
              <a:t> </a:t>
            </a:r>
            <a:r>
              <a:rPr lang="en-US" sz="2000" dirty="0"/>
              <a:t>DAMASCUS NE2 AMMUNITION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73085" y="2332696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596336" y="22541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13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11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894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732</a:t>
            </a:r>
            <a:r>
              <a:rPr lang="pl-PL" sz="1100" dirty="0"/>
              <a:t> / </a:t>
            </a:r>
            <a:r>
              <a:rPr lang="en-US" sz="1100" dirty="0"/>
              <a:t>2081ft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10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893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539</a:t>
            </a:r>
            <a:r>
              <a:rPr lang="pl-PL" sz="1100" dirty="0"/>
              <a:t> / </a:t>
            </a:r>
            <a:r>
              <a:rPr lang="en-US" sz="1100" dirty="0"/>
              <a:t>2074ft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9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805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739</a:t>
            </a:r>
            <a:r>
              <a:rPr lang="pl-PL" sz="1100" dirty="0"/>
              <a:t> / </a:t>
            </a:r>
            <a:r>
              <a:rPr lang="en-US" sz="1100" dirty="0"/>
              <a:t>2064ft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831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728</a:t>
            </a:r>
            <a:r>
              <a:rPr lang="pl-PL" sz="1100" dirty="0"/>
              <a:t> / </a:t>
            </a:r>
            <a:r>
              <a:rPr lang="en-US" sz="1100" dirty="0"/>
              <a:t>2066ft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747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692</a:t>
            </a:r>
            <a:r>
              <a:rPr lang="pl-PL" sz="1100" dirty="0"/>
              <a:t> / </a:t>
            </a:r>
            <a:r>
              <a:rPr lang="en-US" sz="1100" dirty="0"/>
              <a:t>2053ft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757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687</a:t>
            </a:r>
            <a:r>
              <a:rPr lang="pl-PL" sz="1100" dirty="0"/>
              <a:t> / </a:t>
            </a:r>
            <a:r>
              <a:rPr lang="en-US" sz="1100" dirty="0"/>
              <a:t>2057ft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773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681</a:t>
            </a:r>
            <a:r>
              <a:rPr lang="pl-PL" sz="1100" dirty="0"/>
              <a:t> / </a:t>
            </a:r>
            <a:r>
              <a:rPr lang="en-US" sz="1100" dirty="0"/>
              <a:t>2061ft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786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676</a:t>
            </a:r>
            <a:r>
              <a:rPr lang="pl-PL" sz="1100" dirty="0"/>
              <a:t> / </a:t>
            </a:r>
            <a:r>
              <a:rPr lang="en-US" sz="1100" dirty="0"/>
              <a:t>2065ft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822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452</a:t>
            </a:r>
            <a:r>
              <a:rPr lang="pl-PL" sz="1100" dirty="0"/>
              <a:t> / </a:t>
            </a:r>
            <a:r>
              <a:rPr lang="en-US" sz="1100" dirty="0"/>
              <a:t>2063ft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806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457</a:t>
            </a:r>
            <a:r>
              <a:rPr lang="pl-PL" sz="1100" dirty="0"/>
              <a:t> / </a:t>
            </a:r>
            <a:r>
              <a:rPr lang="en-US" sz="1100" dirty="0"/>
              <a:t>2061ft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760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482</a:t>
            </a:r>
            <a:r>
              <a:rPr lang="pl-PL" sz="1100" dirty="0"/>
              <a:t> / </a:t>
            </a:r>
            <a:r>
              <a:rPr lang="en-US" sz="1100" dirty="0"/>
              <a:t>2059ft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600m South and South West of the facility. Chemical storage tanks located in close by facilities pose pollution risk if struck.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8021E230-E295-4E4D-AFCF-5AC78C48BE31}"/>
              </a:ext>
            </a:extLst>
          </p:cNvPr>
          <p:cNvSpPr/>
          <p:nvPr/>
        </p:nvSpPr>
        <p:spPr>
          <a:xfrm>
            <a:off x="2867505" y="31478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45ED1155-243A-4636-9757-DFE01E6923F1}"/>
              </a:ext>
            </a:extLst>
          </p:cNvPr>
          <p:cNvSpPr/>
          <p:nvPr/>
        </p:nvSpPr>
        <p:spPr>
          <a:xfrm rot="1955283">
            <a:off x="2838484" y="285001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030CD843-B4A1-4E26-B887-62D8D40E9D0C}"/>
              </a:ext>
            </a:extLst>
          </p:cNvPr>
          <p:cNvSpPr/>
          <p:nvPr/>
        </p:nvSpPr>
        <p:spPr>
          <a:xfrm rot="2019586">
            <a:off x="2794387" y="273338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3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1EC3E25E-EDC0-4231-B1AE-A1DF7B6D7098}"/>
              </a:ext>
            </a:extLst>
          </p:cNvPr>
          <p:cNvSpPr/>
          <p:nvPr/>
        </p:nvSpPr>
        <p:spPr>
          <a:xfrm rot="5211538">
            <a:off x="3907074" y="331820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4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2CBE2A76-6B99-4425-8F8E-F2C76E024066}"/>
              </a:ext>
            </a:extLst>
          </p:cNvPr>
          <p:cNvSpPr/>
          <p:nvPr/>
        </p:nvSpPr>
        <p:spPr>
          <a:xfrm rot="5105150">
            <a:off x="3908410" y="339411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5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A6D5C9FA-A603-497B-A94A-DF50410E9C77}"/>
              </a:ext>
            </a:extLst>
          </p:cNvPr>
          <p:cNvSpPr/>
          <p:nvPr/>
        </p:nvSpPr>
        <p:spPr>
          <a:xfrm rot="5105150">
            <a:off x="3927123" y="350988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6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4B5E795C-895F-4C7D-8CE4-87FF90AA95F7}"/>
              </a:ext>
            </a:extLst>
          </p:cNvPr>
          <p:cNvSpPr/>
          <p:nvPr/>
        </p:nvSpPr>
        <p:spPr>
          <a:xfrm rot="5105150">
            <a:off x="3936031" y="358566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7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70A8E9E7-E490-495D-921A-1F7175D2967B}"/>
              </a:ext>
            </a:extLst>
          </p:cNvPr>
          <p:cNvSpPr/>
          <p:nvPr/>
        </p:nvSpPr>
        <p:spPr>
          <a:xfrm rot="5105150">
            <a:off x="4258616" y="308647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8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20352A4C-B3D4-4AF4-8416-AFD7E29D57BF}"/>
              </a:ext>
            </a:extLst>
          </p:cNvPr>
          <p:cNvSpPr/>
          <p:nvPr/>
        </p:nvSpPr>
        <p:spPr>
          <a:xfrm rot="5105150">
            <a:off x="4264098" y="331728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9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1C0959-2462-43E6-AE71-650D4F3BB21A}"/>
              </a:ext>
            </a:extLst>
          </p:cNvPr>
          <p:cNvSpPr txBox="1"/>
          <p:nvPr/>
        </p:nvSpPr>
        <p:spPr>
          <a:xfrm rot="21441524">
            <a:off x="3279971" y="2390947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10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3096D-98E6-483E-90DC-CB590693287B}"/>
              </a:ext>
            </a:extLst>
          </p:cNvPr>
          <p:cNvSpPr txBox="1"/>
          <p:nvPr/>
        </p:nvSpPr>
        <p:spPr>
          <a:xfrm rot="21441524">
            <a:off x="4300186" y="2680478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F9C091-E5EA-41A2-933F-7C859B35CD7D}"/>
              </a:ext>
            </a:extLst>
          </p:cNvPr>
          <p:cNvSpPr txBox="1"/>
          <p:nvPr/>
        </p:nvSpPr>
        <p:spPr>
          <a:xfrm rot="21441524">
            <a:off x="3423989" y="3415520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D568F960-C306-4B8D-ACF5-A65B2EE6EFE0}"/>
              </a:ext>
            </a:extLst>
          </p:cNvPr>
          <p:cNvSpPr/>
          <p:nvPr/>
        </p:nvSpPr>
        <p:spPr>
          <a:xfrm>
            <a:off x="3379217" y="237582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1EAFBD6B-5198-4A10-A52F-C2D5C4BEB648}"/>
              </a:ext>
            </a:extLst>
          </p:cNvPr>
          <p:cNvSpPr/>
          <p:nvPr/>
        </p:nvSpPr>
        <p:spPr>
          <a:xfrm>
            <a:off x="4395217" y="266792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DE5B9200-B477-4A16-9C32-B68C5A0DFB03}"/>
              </a:ext>
            </a:extLst>
          </p:cNvPr>
          <p:cNvSpPr/>
          <p:nvPr/>
        </p:nvSpPr>
        <p:spPr>
          <a:xfrm>
            <a:off x="3597487" y="3460481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1BAF41-3A00-4AFB-995D-EAC1EA2B93D5}"/>
              </a:ext>
            </a:extLst>
          </p:cNvPr>
          <p:cNvSpPr/>
          <p:nvPr/>
        </p:nvSpPr>
        <p:spPr>
          <a:xfrm>
            <a:off x="2087033" y="1964267"/>
            <a:ext cx="2550584" cy="1968500"/>
          </a:xfrm>
          <a:custGeom>
            <a:avLst/>
            <a:gdLst>
              <a:gd name="connsiteX0" fmla="*/ 2468034 w 2550584"/>
              <a:gd name="connsiteY0" fmla="*/ 0 h 1968500"/>
              <a:gd name="connsiteX1" fmla="*/ 2550584 w 2550584"/>
              <a:gd name="connsiteY1" fmla="*/ 975783 h 1968500"/>
              <a:gd name="connsiteX2" fmla="*/ 2476500 w 2550584"/>
              <a:gd name="connsiteY2" fmla="*/ 1902883 h 1968500"/>
              <a:gd name="connsiteX3" fmla="*/ 338667 w 2550584"/>
              <a:gd name="connsiteY3" fmla="*/ 1968500 h 1968500"/>
              <a:gd name="connsiteX4" fmla="*/ 262467 w 2550584"/>
              <a:gd name="connsiteY4" fmla="*/ 1756833 h 1968500"/>
              <a:gd name="connsiteX5" fmla="*/ 169334 w 2550584"/>
              <a:gd name="connsiteY5" fmla="*/ 1075266 h 1968500"/>
              <a:gd name="connsiteX6" fmla="*/ 0 w 2550584"/>
              <a:gd name="connsiteY6" fmla="*/ 656166 h 1968500"/>
              <a:gd name="connsiteX7" fmla="*/ 869950 w 2550584"/>
              <a:gd name="connsiteY7" fmla="*/ 325966 h 1968500"/>
              <a:gd name="connsiteX8" fmla="*/ 1559984 w 2550584"/>
              <a:gd name="connsiteY8" fmla="*/ 122766 h 1968500"/>
              <a:gd name="connsiteX9" fmla="*/ 2080684 w 2550584"/>
              <a:gd name="connsiteY9" fmla="*/ 10583 h 1968500"/>
              <a:gd name="connsiteX10" fmla="*/ 2468034 w 2550584"/>
              <a:gd name="connsiteY10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0584" h="1968500">
                <a:moveTo>
                  <a:pt x="2468034" y="0"/>
                </a:moveTo>
                <a:lnTo>
                  <a:pt x="2550584" y="975783"/>
                </a:lnTo>
                <a:lnTo>
                  <a:pt x="2476500" y="1902883"/>
                </a:lnTo>
                <a:lnTo>
                  <a:pt x="338667" y="1968500"/>
                </a:lnTo>
                <a:lnTo>
                  <a:pt x="262467" y="1756833"/>
                </a:lnTo>
                <a:lnTo>
                  <a:pt x="169334" y="1075266"/>
                </a:lnTo>
                <a:lnTo>
                  <a:pt x="0" y="656166"/>
                </a:lnTo>
                <a:lnTo>
                  <a:pt x="869950" y="325966"/>
                </a:lnTo>
                <a:lnTo>
                  <a:pt x="1559984" y="122766"/>
                </a:lnTo>
                <a:lnTo>
                  <a:pt x="2080684" y="10583"/>
                </a:lnTo>
                <a:lnTo>
                  <a:pt x="2468034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72922AE-F078-4CCA-8FFE-ED6676BA3AD5}"/>
              </a:ext>
            </a:extLst>
          </p:cNvPr>
          <p:cNvSpPr/>
          <p:nvPr/>
        </p:nvSpPr>
        <p:spPr>
          <a:xfrm>
            <a:off x="2698750" y="3433233"/>
            <a:ext cx="353483" cy="355600"/>
          </a:xfrm>
          <a:custGeom>
            <a:avLst/>
            <a:gdLst>
              <a:gd name="connsiteX0" fmla="*/ 0 w 353483"/>
              <a:gd name="connsiteY0" fmla="*/ 31750 h 355600"/>
              <a:gd name="connsiteX1" fmla="*/ 21167 w 353483"/>
              <a:gd name="connsiteY1" fmla="*/ 355600 h 355600"/>
              <a:gd name="connsiteX2" fmla="*/ 353483 w 353483"/>
              <a:gd name="connsiteY2" fmla="*/ 342900 h 355600"/>
              <a:gd name="connsiteX3" fmla="*/ 338667 w 353483"/>
              <a:gd name="connsiteY3" fmla="*/ 0 h 355600"/>
              <a:gd name="connsiteX4" fmla="*/ 0 w 353483"/>
              <a:gd name="connsiteY4" fmla="*/ 3175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83" h="355600">
                <a:moveTo>
                  <a:pt x="0" y="31750"/>
                </a:moveTo>
                <a:lnTo>
                  <a:pt x="21167" y="355600"/>
                </a:lnTo>
                <a:lnTo>
                  <a:pt x="353483" y="342900"/>
                </a:lnTo>
                <a:lnTo>
                  <a:pt x="338667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FF0000">
              <a:alpha val="9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OPARTGT013</a:t>
            </a:r>
            <a:r>
              <a:rPr lang="pl-PL" sz="2000" dirty="0"/>
              <a:t> </a:t>
            </a:r>
            <a:r>
              <a:rPr lang="en-US" sz="2000" dirty="0"/>
              <a:t>DAMASCUS NE2 AMMUNITION FACTORY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-1" y="4659982"/>
            <a:ext cx="7042151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600m South and South West of the facility. Chemical storage tanks located in close by facilities pose pollution risk if struck.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4C55F-9BCE-4FE9-946B-10A71EBE151E}"/>
              </a:ext>
            </a:extLst>
          </p:cNvPr>
          <p:cNvSpPr txBox="1"/>
          <p:nvPr/>
        </p:nvSpPr>
        <p:spPr>
          <a:xfrm>
            <a:off x="7207106" y="843558"/>
            <a:ext cx="1788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Known to be producing Surface to Air missiles for SA5, SA2, SA3, SA6 and SA11 on license from Russia. </a:t>
            </a:r>
          </a:p>
        </p:txBody>
      </p:sp>
      <p:sp>
        <p:nvSpPr>
          <p:cNvPr id="108" name="Pil opp 2">
            <a:extLst>
              <a:ext uri="{FF2B5EF4-FFF2-40B4-BE49-F238E27FC236}">
                <a16:creationId xmlns:a16="http://schemas.microsoft.com/office/drawing/2014/main" id="{8EDFA289-5CA1-43F5-BDF0-36ED858A8B0F}"/>
              </a:ext>
            </a:extLst>
          </p:cNvPr>
          <p:cNvSpPr/>
          <p:nvPr/>
        </p:nvSpPr>
        <p:spPr>
          <a:xfrm>
            <a:off x="6660232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136" name="Picture 13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B5515C9-CBAF-4EE5-9A12-F7AAD730E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" b="2635"/>
          <a:stretch/>
        </p:blipFill>
        <p:spPr>
          <a:xfrm>
            <a:off x="9798" y="780516"/>
            <a:ext cx="7022827" cy="3870859"/>
          </a:xfrm>
          <a:prstGeom prst="rect">
            <a:avLst/>
          </a:pr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D1D09B3-74C7-457A-8524-DA5B5B8E2CD0}"/>
              </a:ext>
            </a:extLst>
          </p:cNvPr>
          <p:cNvSpPr/>
          <p:nvPr/>
        </p:nvSpPr>
        <p:spPr>
          <a:xfrm>
            <a:off x="749300" y="1536700"/>
            <a:ext cx="5708650" cy="2882900"/>
          </a:xfrm>
          <a:custGeom>
            <a:avLst/>
            <a:gdLst>
              <a:gd name="connsiteX0" fmla="*/ 5708650 w 5708650"/>
              <a:gd name="connsiteY0" fmla="*/ 2260600 h 2882900"/>
              <a:gd name="connsiteX1" fmla="*/ 5508625 w 5708650"/>
              <a:gd name="connsiteY1" fmla="*/ 1562100 h 2882900"/>
              <a:gd name="connsiteX2" fmla="*/ 5197475 w 5708650"/>
              <a:gd name="connsiteY2" fmla="*/ 679450 h 2882900"/>
              <a:gd name="connsiteX3" fmla="*/ 4845050 w 5708650"/>
              <a:gd name="connsiteY3" fmla="*/ 133350 h 2882900"/>
              <a:gd name="connsiteX4" fmla="*/ 4737100 w 5708650"/>
              <a:gd name="connsiteY4" fmla="*/ 0 h 2882900"/>
              <a:gd name="connsiteX5" fmla="*/ 3352800 w 5708650"/>
              <a:gd name="connsiteY5" fmla="*/ 304800 h 2882900"/>
              <a:gd name="connsiteX6" fmla="*/ 2470150 w 5708650"/>
              <a:gd name="connsiteY6" fmla="*/ 558800 h 2882900"/>
              <a:gd name="connsiteX7" fmla="*/ 2435225 w 5708650"/>
              <a:gd name="connsiteY7" fmla="*/ 571500 h 2882900"/>
              <a:gd name="connsiteX8" fmla="*/ 1339850 w 5708650"/>
              <a:gd name="connsiteY8" fmla="*/ 904875 h 2882900"/>
              <a:gd name="connsiteX9" fmla="*/ 184150 w 5708650"/>
              <a:gd name="connsiteY9" fmla="*/ 1317625 h 2882900"/>
              <a:gd name="connsiteX10" fmla="*/ 0 w 5708650"/>
              <a:gd name="connsiteY10" fmla="*/ 1377950 h 2882900"/>
              <a:gd name="connsiteX11" fmla="*/ 133350 w 5708650"/>
              <a:gd name="connsiteY11" fmla="*/ 1577975 h 2882900"/>
              <a:gd name="connsiteX12" fmla="*/ 384175 w 5708650"/>
              <a:gd name="connsiteY12" fmla="*/ 1828800 h 2882900"/>
              <a:gd name="connsiteX13" fmla="*/ 571500 w 5708650"/>
              <a:gd name="connsiteY13" fmla="*/ 2108200 h 2882900"/>
              <a:gd name="connsiteX14" fmla="*/ 889000 w 5708650"/>
              <a:gd name="connsiteY14" fmla="*/ 2546350 h 2882900"/>
              <a:gd name="connsiteX15" fmla="*/ 1111250 w 5708650"/>
              <a:gd name="connsiteY15" fmla="*/ 2882900 h 2882900"/>
              <a:gd name="connsiteX16" fmla="*/ 1438275 w 5708650"/>
              <a:gd name="connsiteY16" fmla="*/ 2819400 h 2882900"/>
              <a:gd name="connsiteX17" fmla="*/ 2828925 w 5708650"/>
              <a:gd name="connsiteY17" fmla="*/ 2616200 h 2882900"/>
              <a:gd name="connsiteX18" fmla="*/ 5708650 w 5708650"/>
              <a:gd name="connsiteY18" fmla="*/ 226060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650" h="2882900">
                <a:moveTo>
                  <a:pt x="5708650" y="2260600"/>
                </a:moveTo>
                <a:lnTo>
                  <a:pt x="5508625" y="1562100"/>
                </a:lnTo>
                <a:lnTo>
                  <a:pt x="5197475" y="679450"/>
                </a:lnTo>
                <a:lnTo>
                  <a:pt x="4845050" y="133350"/>
                </a:lnTo>
                <a:lnTo>
                  <a:pt x="4737100" y="0"/>
                </a:lnTo>
                <a:lnTo>
                  <a:pt x="3352800" y="304800"/>
                </a:lnTo>
                <a:lnTo>
                  <a:pt x="2470150" y="558800"/>
                </a:lnTo>
                <a:lnTo>
                  <a:pt x="2435225" y="571500"/>
                </a:lnTo>
                <a:lnTo>
                  <a:pt x="1339850" y="904875"/>
                </a:lnTo>
                <a:lnTo>
                  <a:pt x="184150" y="1317625"/>
                </a:lnTo>
                <a:lnTo>
                  <a:pt x="0" y="1377950"/>
                </a:lnTo>
                <a:lnTo>
                  <a:pt x="133350" y="1577975"/>
                </a:lnTo>
                <a:lnTo>
                  <a:pt x="384175" y="1828800"/>
                </a:lnTo>
                <a:lnTo>
                  <a:pt x="571500" y="2108200"/>
                </a:lnTo>
                <a:lnTo>
                  <a:pt x="889000" y="2546350"/>
                </a:lnTo>
                <a:lnTo>
                  <a:pt x="1111250" y="2882900"/>
                </a:lnTo>
                <a:lnTo>
                  <a:pt x="1438275" y="2819400"/>
                </a:lnTo>
                <a:lnTo>
                  <a:pt x="2828925" y="2616200"/>
                </a:lnTo>
                <a:lnTo>
                  <a:pt x="5708650" y="226060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38" name="Pil opp 2">
            <a:extLst>
              <a:ext uri="{FF2B5EF4-FFF2-40B4-BE49-F238E27FC236}">
                <a16:creationId xmlns:a16="http://schemas.microsoft.com/office/drawing/2014/main" id="{96968EA0-4647-44BF-8A77-A5F05AFE41F1}"/>
              </a:ext>
            </a:extLst>
          </p:cNvPr>
          <p:cNvSpPr/>
          <p:nvPr/>
        </p:nvSpPr>
        <p:spPr>
          <a:xfrm rot="20411628">
            <a:off x="6520849" y="83217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3B01A4F3-F799-473D-8C0B-79C5423F7944}"/>
              </a:ext>
            </a:extLst>
          </p:cNvPr>
          <p:cNvSpPr/>
          <p:nvPr/>
        </p:nvSpPr>
        <p:spPr>
          <a:xfrm>
            <a:off x="2607155" y="32621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970AAFE1-7DEC-4A53-9942-B952BE516234}"/>
              </a:ext>
            </a:extLst>
          </p:cNvPr>
          <p:cNvSpPr/>
          <p:nvPr/>
        </p:nvSpPr>
        <p:spPr>
          <a:xfrm>
            <a:off x="2401317" y="299494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2199935E-B61E-4F57-8E0A-C87EF452662A}"/>
              </a:ext>
            </a:extLst>
          </p:cNvPr>
          <p:cNvSpPr/>
          <p:nvPr/>
        </p:nvSpPr>
        <p:spPr>
          <a:xfrm>
            <a:off x="2338200" y="285978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D2904344-35F8-4291-B228-838BDFDDE1B9}"/>
              </a:ext>
            </a:extLst>
          </p:cNvPr>
          <p:cNvSpPr/>
          <p:nvPr/>
        </p:nvSpPr>
        <p:spPr>
          <a:xfrm>
            <a:off x="3311352" y="233089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8848B33D-E21D-4F10-9CAF-833C5C1C3D40}"/>
              </a:ext>
            </a:extLst>
          </p:cNvPr>
          <p:cNvSpPr/>
          <p:nvPr/>
        </p:nvSpPr>
        <p:spPr>
          <a:xfrm>
            <a:off x="5575127" y="246583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CAF70C4-9587-4477-924E-2D7548330177}"/>
              </a:ext>
            </a:extLst>
          </p:cNvPr>
          <p:cNvSpPr/>
          <p:nvPr/>
        </p:nvSpPr>
        <p:spPr>
          <a:xfrm>
            <a:off x="5436096" y="297815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61076CF6-D48D-4A9D-9544-2E79F0EB300C}"/>
              </a:ext>
            </a:extLst>
          </p:cNvPr>
          <p:cNvSpPr/>
          <p:nvPr/>
        </p:nvSpPr>
        <p:spPr>
          <a:xfrm>
            <a:off x="5513232" y="31478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39780C3D-85FC-4DBB-ABB8-94DE7FB64A4B}"/>
              </a:ext>
            </a:extLst>
          </p:cNvPr>
          <p:cNvSpPr/>
          <p:nvPr/>
        </p:nvSpPr>
        <p:spPr>
          <a:xfrm>
            <a:off x="4832195" y="324147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CDA8D281-383F-41F8-A62D-DDA9CE76A523}"/>
              </a:ext>
            </a:extLst>
          </p:cNvPr>
          <p:cNvSpPr/>
          <p:nvPr/>
        </p:nvSpPr>
        <p:spPr>
          <a:xfrm>
            <a:off x="4870160" y="332644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32D40D7F-40CB-40B4-BA3F-BA0710956A87}"/>
              </a:ext>
            </a:extLst>
          </p:cNvPr>
          <p:cNvSpPr/>
          <p:nvPr/>
        </p:nvSpPr>
        <p:spPr>
          <a:xfrm>
            <a:off x="4919373" y="345979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BB85D576-85DB-41EE-8822-A23A8A4A2709}"/>
              </a:ext>
            </a:extLst>
          </p:cNvPr>
          <p:cNvSpPr/>
          <p:nvPr/>
        </p:nvSpPr>
        <p:spPr>
          <a:xfrm>
            <a:off x="4960648" y="354552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AC217FAE-7FD5-40B3-BE4E-6106252088B4}"/>
              </a:ext>
            </a:extLst>
          </p:cNvPr>
          <p:cNvSpPr/>
          <p:nvPr/>
        </p:nvSpPr>
        <p:spPr>
          <a:xfrm>
            <a:off x="4120236" y="3491966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4EBE132-D5EE-4B3A-BF4D-881F033DEB48}"/>
              </a:ext>
            </a:extLst>
          </p:cNvPr>
          <p:cNvSpPr txBox="1"/>
          <p:nvPr/>
        </p:nvSpPr>
        <p:spPr>
          <a:xfrm rot="21441524">
            <a:off x="3243665" y="2368994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10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F1EA925-4250-4AD5-98EA-54F0B722B579}"/>
              </a:ext>
            </a:extLst>
          </p:cNvPr>
          <p:cNvSpPr txBox="1"/>
          <p:nvPr/>
        </p:nvSpPr>
        <p:spPr>
          <a:xfrm rot="21441524">
            <a:off x="5503806" y="2477575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3C5F41-B185-4671-B80E-71F1BECEA6BF}"/>
              </a:ext>
            </a:extLst>
          </p:cNvPr>
          <p:cNvSpPr txBox="1"/>
          <p:nvPr/>
        </p:nvSpPr>
        <p:spPr>
          <a:xfrm rot="21441524">
            <a:off x="2393116" y="2934779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051CC9C-BEF4-4D6A-8154-5DEDAAF225E2}"/>
              </a:ext>
            </a:extLst>
          </p:cNvPr>
          <p:cNvSpPr txBox="1"/>
          <p:nvPr/>
        </p:nvSpPr>
        <p:spPr>
          <a:xfrm rot="21441524">
            <a:off x="2333630" y="279374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3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772C40F-F002-4588-95B6-210E948B1360}"/>
              </a:ext>
            </a:extLst>
          </p:cNvPr>
          <p:cNvSpPr txBox="1"/>
          <p:nvPr/>
        </p:nvSpPr>
        <p:spPr>
          <a:xfrm rot="21441524">
            <a:off x="4120247" y="3419263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DD53A4A-1DC1-4A56-807B-7E5447B6D2AE}"/>
              </a:ext>
            </a:extLst>
          </p:cNvPr>
          <p:cNvSpPr txBox="1"/>
          <p:nvPr/>
        </p:nvSpPr>
        <p:spPr>
          <a:xfrm rot="21441524">
            <a:off x="4829844" y="3166637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4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7C08C3E-E3DE-43A8-8845-8983A81ADFE7}"/>
              </a:ext>
            </a:extLst>
          </p:cNvPr>
          <p:cNvSpPr txBox="1"/>
          <p:nvPr/>
        </p:nvSpPr>
        <p:spPr>
          <a:xfrm rot="21441524">
            <a:off x="4874275" y="326059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5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D65EBAA-4CD8-4134-B751-EE684C86E394}"/>
              </a:ext>
            </a:extLst>
          </p:cNvPr>
          <p:cNvSpPr txBox="1"/>
          <p:nvPr/>
        </p:nvSpPr>
        <p:spPr>
          <a:xfrm rot="21441524">
            <a:off x="4929661" y="3392783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6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20B982-3E67-4BA6-B522-7D8E93070E2F}"/>
              </a:ext>
            </a:extLst>
          </p:cNvPr>
          <p:cNvSpPr txBox="1"/>
          <p:nvPr/>
        </p:nvSpPr>
        <p:spPr>
          <a:xfrm rot="21441524">
            <a:off x="4960943" y="347474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7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E70B046-4D13-411D-A7C9-17A51FAC91FF}"/>
              </a:ext>
            </a:extLst>
          </p:cNvPr>
          <p:cNvSpPr txBox="1"/>
          <p:nvPr/>
        </p:nvSpPr>
        <p:spPr>
          <a:xfrm rot="21441524">
            <a:off x="5413985" y="2902612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8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1E61DA6-121C-4F2A-A8A0-66D6EE847F06}"/>
              </a:ext>
            </a:extLst>
          </p:cNvPr>
          <p:cNvSpPr txBox="1"/>
          <p:nvPr/>
        </p:nvSpPr>
        <p:spPr>
          <a:xfrm rot="21441524">
            <a:off x="5511034" y="3088865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9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7217577-28AB-45D0-AC14-71C7B7BAB333}"/>
              </a:ext>
            </a:extLst>
          </p:cNvPr>
          <p:cNvSpPr/>
          <p:nvPr/>
        </p:nvSpPr>
        <p:spPr>
          <a:xfrm>
            <a:off x="2284361" y="3647768"/>
            <a:ext cx="884904" cy="501445"/>
          </a:xfrm>
          <a:custGeom>
            <a:avLst/>
            <a:gdLst>
              <a:gd name="connsiteX0" fmla="*/ 0 w 884904"/>
              <a:gd name="connsiteY0" fmla="*/ 121264 h 501445"/>
              <a:gd name="connsiteX1" fmla="*/ 157316 w 884904"/>
              <a:gd name="connsiteY1" fmla="*/ 501445 h 501445"/>
              <a:gd name="connsiteX2" fmla="*/ 884904 w 884904"/>
              <a:gd name="connsiteY2" fmla="*/ 393290 h 501445"/>
              <a:gd name="connsiteX3" fmla="*/ 717755 w 884904"/>
              <a:gd name="connsiteY3" fmla="*/ 0 h 501445"/>
              <a:gd name="connsiteX4" fmla="*/ 0 w 884904"/>
              <a:gd name="connsiteY4" fmla="*/ 121264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904" h="501445">
                <a:moveTo>
                  <a:pt x="0" y="121264"/>
                </a:moveTo>
                <a:lnTo>
                  <a:pt x="157316" y="501445"/>
                </a:lnTo>
                <a:lnTo>
                  <a:pt x="884904" y="393290"/>
                </a:lnTo>
                <a:lnTo>
                  <a:pt x="717755" y="0"/>
                </a:lnTo>
                <a:lnTo>
                  <a:pt x="0" y="121264"/>
                </a:lnTo>
                <a:close/>
              </a:path>
            </a:pathLst>
          </a:custGeom>
          <a:solidFill>
            <a:srgbClr val="FF0000">
              <a:alpha val="18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8082351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344</Words>
  <Application>Microsoft Office PowerPoint</Application>
  <PresentationFormat>On-screen Show (16:9)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Kontortema</vt:lpstr>
      <vt:lpstr>OPARTGT013 DAMASCUS NE2 AMMUNITION FACTORY</vt:lpstr>
      <vt:lpstr>OPARTGT013 DAMASCUS NE2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408</cp:revision>
  <dcterms:created xsi:type="dcterms:W3CDTF">2019-03-12T22:01:00Z</dcterms:created>
  <dcterms:modified xsi:type="dcterms:W3CDTF">2021-12-29T12:47:50Z</dcterms:modified>
</cp:coreProperties>
</file>