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79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08.11.2021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08.11.2021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08.11.2021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08.11.2021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08.11.2021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08.11.2021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08.11.2021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08.11.2021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08.11.2021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08.11.2021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25-DF76-4EBE-93E5-A3458893EB82}" type="datetimeFigureOut">
              <a:rPr lang="nb-NO" smtClean="0"/>
              <a:pPr/>
              <a:t>08.11.2021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ED25-DF76-4EBE-93E5-A3458893EB82}" type="datetimeFigureOut">
              <a:rPr lang="nb-NO" smtClean="0"/>
              <a:pPr/>
              <a:t>08.11.2021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F73C4-9F0A-43A6-B429-FFC67DECAD73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1293" y="-142894"/>
            <a:ext cx="388541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ktangel 4"/>
          <p:cNvSpPr/>
          <p:nvPr/>
        </p:nvSpPr>
        <p:spPr>
          <a:xfrm>
            <a:off x="1071538" y="714362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AOD A</a:t>
            </a:r>
            <a:endParaRPr lang="nb-NO" sz="1400" dirty="0"/>
          </a:p>
        </p:txBody>
      </p:sp>
      <p:sp>
        <p:nvSpPr>
          <p:cNvPr id="6" name="Rektangel 5"/>
          <p:cNvSpPr/>
          <p:nvPr/>
        </p:nvSpPr>
        <p:spPr>
          <a:xfrm>
            <a:off x="1857356" y="714362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JPTL A</a:t>
            </a:r>
            <a:endParaRPr lang="nb-NO" sz="1400" dirty="0"/>
          </a:p>
        </p:txBody>
      </p:sp>
      <p:sp>
        <p:nvSpPr>
          <p:cNvPr id="7" name="Rektangel 6"/>
          <p:cNvSpPr/>
          <p:nvPr/>
        </p:nvSpPr>
        <p:spPr>
          <a:xfrm>
            <a:off x="2643174" y="714362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ATO A</a:t>
            </a:r>
            <a:endParaRPr lang="nb-NO" sz="1400" dirty="0"/>
          </a:p>
        </p:txBody>
      </p:sp>
      <p:sp>
        <p:nvSpPr>
          <p:cNvPr id="8" name="Rektangel 7"/>
          <p:cNvSpPr/>
          <p:nvPr/>
        </p:nvSpPr>
        <p:spPr>
          <a:xfrm>
            <a:off x="3428992" y="714362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FLY A</a:t>
            </a:r>
            <a:endParaRPr lang="nb-NO" sz="1400" dirty="0"/>
          </a:p>
        </p:txBody>
      </p:sp>
      <p:sp>
        <p:nvSpPr>
          <p:cNvPr id="10" name="Rektangel 9"/>
          <p:cNvSpPr/>
          <p:nvPr/>
        </p:nvSpPr>
        <p:spPr>
          <a:xfrm>
            <a:off x="1857356" y="1214428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AOD B</a:t>
            </a:r>
            <a:endParaRPr lang="nb-NO" sz="1400" dirty="0"/>
          </a:p>
        </p:txBody>
      </p:sp>
      <p:sp>
        <p:nvSpPr>
          <p:cNvPr id="11" name="Rektangel 10"/>
          <p:cNvSpPr/>
          <p:nvPr/>
        </p:nvSpPr>
        <p:spPr>
          <a:xfrm>
            <a:off x="2643174" y="1214428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JPTL B</a:t>
            </a:r>
            <a:endParaRPr lang="nb-NO" sz="1400" dirty="0"/>
          </a:p>
        </p:txBody>
      </p:sp>
      <p:sp>
        <p:nvSpPr>
          <p:cNvPr id="12" name="Rektangel 11"/>
          <p:cNvSpPr/>
          <p:nvPr/>
        </p:nvSpPr>
        <p:spPr>
          <a:xfrm>
            <a:off x="3428992" y="1214428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ATO B</a:t>
            </a:r>
            <a:endParaRPr lang="nb-NO" sz="1400" dirty="0"/>
          </a:p>
        </p:txBody>
      </p:sp>
      <p:sp>
        <p:nvSpPr>
          <p:cNvPr id="13" name="Rektangel 12"/>
          <p:cNvSpPr/>
          <p:nvPr/>
        </p:nvSpPr>
        <p:spPr>
          <a:xfrm>
            <a:off x="4214810" y="1214428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FLY B</a:t>
            </a:r>
            <a:endParaRPr lang="nb-NO" sz="1400" dirty="0"/>
          </a:p>
        </p:txBody>
      </p:sp>
      <p:sp>
        <p:nvSpPr>
          <p:cNvPr id="15" name="Rektangel 14"/>
          <p:cNvSpPr/>
          <p:nvPr/>
        </p:nvSpPr>
        <p:spPr>
          <a:xfrm>
            <a:off x="2643174" y="1714494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AOD C</a:t>
            </a:r>
            <a:endParaRPr lang="nb-NO" sz="1400" dirty="0"/>
          </a:p>
        </p:txBody>
      </p:sp>
      <p:sp>
        <p:nvSpPr>
          <p:cNvPr id="16" name="Rektangel 15"/>
          <p:cNvSpPr/>
          <p:nvPr/>
        </p:nvSpPr>
        <p:spPr>
          <a:xfrm>
            <a:off x="3428992" y="1714494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JPTL C</a:t>
            </a:r>
            <a:endParaRPr lang="nb-NO" sz="1400" dirty="0"/>
          </a:p>
        </p:txBody>
      </p:sp>
      <p:sp>
        <p:nvSpPr>
          <p:cNvPr id="17" name="Rektangel 16"/>
          <p:cNvSpPr/>
          <p:nvPr/>
        </p:nvSpPr>
        <p:spPr>
          <a:xfrm>
            <a:off x="4214810" y="1714494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ATO C</a:t>
            </a:r>
            <a:endParaRPr lang="nb-NO" sz="1400" dirty="0"/>
          </a:p>
        </p:txBody>
      </p:sp>
      <p:sp>
        <p:nvSpPr>
          <p:cNvPr id="18" name="Rektangel 17"/>
          <p:cNvSpPr/>
          <p:nvPr/>
        </p:nvSpPr>
        <p:spPr>
          <a:xfrm>
            <a:off x="5000628" y="1714494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FLY C</a:t>
            </a:r>
            <a:endParaRPr lang="nb-NO" sz="1400" dirty="0"/>
          </a:p>
        </p:txBody>
      </p:sp>
      <p:sp>
        <p:nvSpPr>
          <p:cNvPr id="20" name="Rektangel 19"/>
          <p:cNvSpPr/>
          <p:nvPr/>
        </p:nvSpPr>
        <p:spPr>
          <a:xfrm>
            <a:off x="3428992" y="2214560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AOD D</a:t>
            </a:r>
            <a:endParaRPr lang="nb-NO" sz="1400" dirty="0"/>
          </a:p>
        </p:txBody>
      </p:sp>
      <p:sp>
        <p:nvSpPr>
          <p:cNvPr id="21" name="Rektangel 20"/>
          <p:cNvSpPr/>
          <p:nvPr/>
        </p:nvSpPr>
        <p:spPr>
          <a:xfrm>
            <a:off x="4214810" y="2214560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JPTL D</a:t>
            </a:r>
            <a:endParaRPr lang="nb-NO" sz="1400" dirty="0"/>
          </a:p>
        </p:txBody>
      </p:sp>
      <p:sp>
        <p:nvSpPr>
          <p:cNvPr id="22" name="Rektangel 21"/>
          <p:cNvSpPr/>
          <p:nvPr/>
        </p:nvSpPr>
        <p:spPr>
          <a:xfrm>
            <a:off x="5000628" y="2214560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ATO D</a:t>
            </a:r>
            <a:endParaRPr lang="nb-NO" sz="1400" dirty="0"/>
          </a:p>
        </p:txBody>
      </p:sp>
      <p:sp>
        <p:nvSpPr>
          <p:cNvPr id="23" name="Rektangel 22"/>
          <p:cNvSpPr/>
          <p:nvPr/>
        </p:nvSpPr>
        <p:spPr>
          <a:xfrm>
            <a:off x="5786446" y="2214560"/>
            <a:ext cx="78581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/>
              <a:t>FLY D</a:t>
            </a:r>
            <a:endParaRPr lang="nb-NO" sz="1400" dirty="0"/>
          </a:p>
        </p:txBody>
      </p:sp>
      <p:cxnSp>
        <p:nvCxnSpPr>
          <p:cNvPr id="27" name="Rett linje 26"/>
          <p:cNvCxnSpPr/>
          <p:nvPr/>
        </p:nvCxnSpPr>
        <p:spPr>
          <a:xfrm rot="5400000">
            <a:off x="964382" y="1964526"/>
            <a:ext cx="335758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/>
          <p:nvPr/>
        </p:nvCxnSpPr>
        <p:spPr>
          <a:xfrm rot="5400000">
            <a:off x="1749405" y="1963733"/>
            <a:ext cx="335758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29"/>
          <p:cNvCxnSpPr/>
          <p:nvPr/>
        </p:nvCxnSpPr>
        <p:spPr>
          <a:xfrm rot="5400000">
            <a:off x="2535223" y="1963733"/>
            <a:ext cx="335758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/>
          <p:nvPr/>
        </p:nvCxnSpPr>
        <p:spPr>
          <a:xfrm rot="5400000">
            <a:off x="3321041" y="2035171"/>
            <a:ext cx="335758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/>
          <p:cNvCxnSpPr/>
          <p:nvPr/>
        </p:nvCxnSpPr>
        <p:spPr>
          <a:xfrm rot="5400000">
            <a:off x="4106859" y="2035171"/>
            <a:ext cx="335758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/>
          <p:cNvCxnSpPr/>
          <p:nvPr/>
        </p:nvCxnSpPr>
        <p:spPr>
          <a:xfrm rot="5400000">
            <a:off x="4894266" y="2035171"/>
            <a:ext cx="335758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tt linje 33"/>
          <p:cNvCxnSpPr/>
          <p:nvPr/>
        </p:nvCxnSpPr>
        <p:spPr>
          <a:xfrm rot="5400000">
            <a:off x="179358" y="2035171"/>
            <a:ext cx="335758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Sylinder 34"/>
          <p:cNvSpPr txBox="1"/>
          <p:nvPr/>
        </p:nvSpPr>
        <p:spPr>
          <a:xfrm>
            <a:off x="3428992" y="27860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D1</a:t>
            </a:r>
            <a:endParaRPr lang="nb-NO" dirty="0"/>
          </a:p>
        </p:txBody>
      </p:sp>
      <p:sp>
        <p:nvSpPr>
          <p:cNvPr id="36" name="TekstSylinder 35"/>
          <p:cNvSpPr txBox="1"/>
          <p:nvPr/>
        </p:nvSpPr>
        <p:spPr>
          <a:xfrm>
            <a:off x="4214810" y="27860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D2</a:t>
            </a:r>
            <a:endParaRPr lang="nb-NO" dirty="0"/>
          </a:p>
        </p:txBody>
      </p:sp>
      <p:sp>
        <p:nvSpPr>
          <p:cNvPr id="37" name="TekstSylinder 36"/>
          <p:cNvSpPr txBox="1"/>
          <p:nvPr/>
        </p:nvSpPr>
        <p:spPr>
          <a:xfrm>
            <a:off x="5000628" y="27860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D3</a:t>
            </a:r>
            <a:endParaRPr lang="nb-NO" dirty="0"/>
          </a:p>
        </p:txBody>
      </p:sp>
      <p:sp>
        <p:nvSpPr>
          <p:cNvPr id="38" name="TekstSylinder 37"/>
          <p:cNvSpPr txBox="1"/>
          <p:nvPr/>
        </p:nvSpPr>
        <p:spPr>
          <a:xfrm>
            <a:off x="5786446" y="27860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/>
              <a:t>D4</a:t>
            </a:r>
            <a:endParaRPr lang="nb-NO" dirty="0"/>
          </a:p>
        </p:txBody>
      </p:sp>
      <p:sp>
        <p:nvSpPr>
          <p:cNvPr id="40" name="Pil høyre 39"/>
          <p:cNvSpPr/>
          <p:nvPr/>
        </p:nvSpPr>
        <p:spPr>
          <a:xfrm>
            <a:off x="71406" y="678362"/>
            <a:ext cx="1000132" cy="42862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>
                <a:solidFill>
                  <a:schemeClr val="tx1"/>
                </a:solidFill>
              </a:rPr>
              <a:t>ATO A (</a:t>
            </a:r>
            <a:r>
              <a:rPr lang="nb-NO" sz="900" dirty="0" smtClean="0">
                <a:solidFill>
                  <a:schemeClr val="tx1"/>
                </a:solidFill>
              </a:rPr>
              <a:t>D1</a:t>
            </a:r>
            <a:r>
              <a:rPr lang="nb-NO" sz="900" dirty="0" smtClean="0">
                <a:solidFill>
                  <a:schemeClr val="tx1"/>
                </a:solidFill>
              </a:rPr>
              <a:t>)</a:t>
            </a:r>
            <a:endParaRPr lang="nb-NO" sz="900" dirty="0">
              <a:solidFill>
                <a:schemeClr val="tx1"/>
              </a:solidFill>
            </a:endParaRPr>
          </a:p>
        </p:txBody>
      </p:sp>
      <p:sp>
        <p:nvSpPr>
          <p:cNvPr id="42" name="Pil høyre 41"/>
          <p:cNvSpPr/>
          <p:nvPr/>
        </p:nvSpPr>
        <p:spPr>
          <a:xfrm>
            <a:off x="1622004" y="1671294"/>
            <a:ext cx="1000132" cy="42862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>
                <a:solidFill>
                  <a:schemeClr val="tx1"/>
                </a:solidFill>
              </a:rPr>
              <a:t>ATO C (</a:t>
            </a:r>
            <a:r>
              <a:rPr lang="nb-NO" sz="900" dirty="0" smtClean="0">
                <a:solidFill>
                  <a:schemeClr val="tx1"/>
                </a:solidFill>
              </a:rPr>
              <a:t>D3</a:t>
            </a:r>
            <a:r>
              <a:rPr lang="nb-NO" sz="900" dirty="0" smtClean="0">
                <a:solidFill>
                  <a:schemeClr val="tx1"/>
                </a:solidFill>
              </a:rPr>
              <a:t>)</a:t>
            </a:r>
            <a:endParaRPr lang="nb-NO" sz="900" dirty="0">
              <a:solidFill>
                <a:schemeClr val="tx1"/>
              </a:solidFill>
            </a:endParaRPr>
          </a:p>
        </p:txBody>
      </p:sp>
      <p:sp>
        <p:nvSpPr>
          <p:cNvPr id="43" name="Pil høyre 42"/>
          <p:cNvSpPr/>
          <p:nvPr/>
        </p:nvSpPr>
        <p:spPr>
          <a:xfrm>
            <a:off x="2421660" y="2179122"/>
            <a:ext cx="1000132" cy="42862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>
                <a:solidFill>
                  <a:schemeClr val="tx1"/>
                </a:solidFill>
              </a:rPr>
              <a:t>ATO D (</a:t>
            </a:r>
            <a:r>
              <a:rPr lang="nb-NO" sz="900" dirty="0" smtClean="0">
                <a:solidFill>
                  <a:schemeClr val="tx1"/>
                </a:solidFill>
              </a:rPr>
              <a:t>D4</a:t>
            </a:r>
            <a:r>
              <a:rPr lang="nb-NO" sz="900" dirty="0" smtClean="0">
                <a:solidFill>
                  <a:schemeClr val="tx1"/>
                </a:solidFill>
              </a:rPr>
              <a:t>)</a:t>
            </a:r>
            <a:endParaRPr lang="nb-NO" sz="900" dirty="0">
              <a:solidFill>
                <a:schemeClr val="tx1"/>
              </a:solidFill>
            </a:endParaRPr>
          </a:p>
        </p:txBody>
      </p:sp>
      <p:cxnSp>
        <p:nvCxnSpPr>
          <p:cNvPr id="44" name="Rett linje 43"/>
          <p:cNvCxnSpPr/>
          <p:nvPr/>
        </p:nvCxnSpPr>
        <p:spPr>
          <a:xfrm rot="5400000">
            <a:off x="-606460" y="2035171"/>
            <a:ext cx="335758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ktangel 44"/>
          <p:cNvSpPr/>
          <p:nvPr/>
        </p:nvSpPr>
        <p:spPr>
          <a:xfrm>
            <a:off x="714348" y="0"/>
            <a:ext cx="6143668" cy="428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Rektangel 45"/>
          <p:cNvSpPr/>
          <p:nvPr/>
        </p:nvSpPr>
        <p:spPr>
          <a:xfrm>
            <a:off x="857224" y="3286130"/>
            <a:ext cx="6143668" cy="428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Pil høyre 40"/>
          <p:cNvSpPr/>
          <p:nvPr/>
        </p:nvSpPr>
        <p:spPr>
          <a:xfrm>
            <a:off x="842824" y="1171790"/>
            <a:ext cx="1000132" cy="42862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>
                <a:solidFill>
                  <a:schemeClr val="tx1"/>
                </a:solidFill>
              </a:rPr>
              <a:t>ATO B (</a:t>
            </a:r>
            <a:r>
              <a:rPr lang="nb-NO" sz="900" dirty="0" smtClean="0">
                <a:solidFill>
                  <a:schemeClr val="tx1"/>
                </a:solidFill>
              </a:rPr>
              <a:t>D2</a:t>
            </a:r>
            <a:r>
              <a:rPr lang="nb-NO" sz="900" dirty="0" smtClean="0">
                <a:solidFill>
                  <a:schemeClr val="tx1"/>
                </a:solidFill>
              </a:rPr>
              <a:t>)</a:t>
            </a:r>
            <a:endParaRPr lang="nb-NO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6957</TotalTime>
  <Words>56</Words>
  <Application>Microsoft Office PowerPoint</Application>
  <PresentationFormat>Skjermfremvisning (16:9)</PresentationFormat>
  <Paragraphs>24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Office-tema</vt:lpstr>
      <vt:lpstr>Lysbilde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to website</dc:title>
  <dc:creator>Neck</dc:creator>
  <cp:lastModifiedBy>Neck</cp:lastModifiedBy>
  <cp:revision>46</cp:revision>
  <dcterms:created xsi:type="dcterms:W3CDTF">2021-07-29T15:36:43Z</dcterms:created>
  <dcterms:modified xsi:type="dcterms:W3CDTF">2021-11-08T08:08:32Z</dcterms:modified>
</cp:coreProperties>
</file>