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49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ED25-DF76-4EBE-93E5-A3458893EB82}" type="datetimeFigureOut">
              <a:rPr lang="nb-NO" smtClean="0"/>
              <a:pPr/>
              <a:t>05.11.2021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1293" y="-142894"/>
            <a:ext cx="388541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ktangel 4"/>
          <p:cNvSpPr/>
          <p:nvPr/>
        </p:nvSpPr>
        <p:spPr>
          <a:xfrm>
            <a:off x="1071538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AOD A</a:t>
            </a:r>
            <a:endParaRPr lang="nb-NO" sz="1400" dirty="0"/>
          </a:p>
        </p:txBody>
      </p:sp>
      <p:sp>
        <p:nvSpPr>
          <p:cNvPr id="6" name="Rektangel 5"/>
          <p:cNvSpPr/>
          <p:nvPr/>
        </p:nvSpPr>
        <p:spPr>
          <a:xfrm>
            <a:off x="1857356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JPTL A</a:t>
            </a:r>
            <a:endParaRPr lang="nb-NO" sz="1400" dirty="0"/>
          </a:p>
        </p:txBody>
      </p:sp>
      <p:sp>
        <p:nvSpPr>
          <p:cNvPr id="7" name="Rektangel 6"/>
          <p:cNvSpPr/>
          <p:nvPr/>
        </p:nvSpPr>
        <p:spPr>
          <a:xfrm>
            <a:off x="2643174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ATO A</a:t>
            </a:r>
            <a:endParaRPr lang="nb-NO" sz="1400" dirty="0"/>
          </a:p>
        </p:txBody>
      </p:sp>
      <p:sp>
        <p:nvSpPr>
          <p:cNvPr id="8" name="Rektangel 7"/>
          <p:cNvSpPr/>
          <p:nvPr/>
        </p:nvSpPr>
        <p:spPr>
          <a:xfrm>
            <a:off x="3428992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FLY A</a:t>
            </a:r>
            <a:endParaRPr lang="nb-NO" sz="1400" dirty="0"/>
          </a:p>
        </p:txBody>
      </p:sp>
      <p:sp>
        <p:nvSpPr>
          <p:cNvPr id="10" name="Rektangel 9"/>
          <p:cNvSpPr/>
          <p:nvPr/>
        </p:nvSpPr>
        <p:spPr>
          <a:xfrm>
            <a:off x="1857356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AOD B</a:t>
            </a:r>
            <a:endParaRPr lang="nb-NO" sz="1400" dirty="0"/>
          </a:p>
        </p:txBody>
      </p:sp>
      <p:sp>
        <p:nvSpPr>
          <p:cNvPr id="11" name="Rektangel 10"/>
          <p:cNvSpPr/>
          <p:nvPr/>
        </p:nvSpPr>
        <p:spPr>
          <a:xfrm>
            <a:off x="2643174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JPTL B</a:t>
            </a:r>
            <a:endParaRPr lang="nb-NO" sz="1400" dirty="0"/>
          </a:p>
        </p:txBody>
      </p:sp>
      <p:sp>
        <p:nvSpPr>
          <p:cNvPr id="12" name="Rektangel 11"/>
          <p:cNvSpPr/>
          <p:nvPr/>
        </p:nvSpPr>
        <p:spPr>
          <a:xfrm>
            <a:off x="3428992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ATO B</a:t>
            </a:r>
            <a:endParaRPr lang="nb-NO" sz="1400" dirty="0"/>
          </a:p>
        </p:txBody>
      </p:sp>
      <p:sp>
        <p:nvSpPr>
          <p:cNvPr id="13" name="Rektangel 12"/>
          <p:cNvSpPr/>
          <p:nvPr/>
        </p:nvSpPr>
        <p:spPr>
          <a:xfrm>
            <a:off x="4214810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FLY B</a:t>
            </a:r>
            <a:endParaRPr lang="nb-NO" sz="1400" dirty="0"/>
          </a:p>
        </p:txBody>
      </p:sp>
      <p:sp>
        <p:nvSpPr>
          <p:cNvPr id="15" name="Rektangel 14"/>
          <p:cNvSpPr/>
          <p:nvPr/>
        </p:nvSpPr>
        <p:spPr>
          <a:xfrm>
            <a:off x="2643174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AOD C</a:t>
            </a:r>
            <a:endParaRPr lang="nb-NO" sz="1400" dirty="0"/>
          </a:p>
        </p:txBody>
      </p:sp>
      <p:sp>
        <p:nvSpPr>
          <p:cNvPr id="16" name="Rektangel 15"/>
          <p:cNvSpPr/>
          <p:nvPr/>
        </p:nvSpPr>
        <p:spPr>
          <a:xfrm>
            <a:off x="3428992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JPTL C</a:t>
            </a:r>
            <a:endParaRPr lang="nb-NO" sz="1400" dirty="0"/>
          </a:p>
        </p:txBody>
      </p:sp>
      <p:sp>
        <p:nvSpPr>
          <p:cNvPr id="17" name="Rektangel 16"/>
          <p:cNvSpPr/>
          <p:nvPr/>
        </p:nvSpPr>
        <p:spPr>
          <a:xfrm>
            <a:off x="4214810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ATO C</a:t>
            </a:r>
            <a:endParaRPr lang="nb-NO" sz="1400" dirty="0"/>
          </a:p>
        </p:txBody>
      </p:sp>
      <p:sp>
        <p:nvSpPr>
          <p:cNvPr id="18" name="Rektangel 17"/>
          <p:cNvSpPr/>
          <p:nvPr/>
        </p:nvSpPr>
        <p:spPr>
          <a:xfrm>
            <a:off x="5000628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FLY C</a:t>
            </a:r>
            <a:endParaRPr lang="nb-NO" sz="1400" dirty="0"/>
          </a:p>
        </p:txBody>
      </p:sp>
      <p:sp>
        <p:nvSpPr>
          <p:cNvPr id="20" name="Rektangel 19"/>
          <p:cNvSpPr/>
          <p:nvPr/>
        </p:nvSpPr>
        <p:spPr>
          <a:xfrm>
            <a:off x="3428992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AOD D</a:t>
            </a:r>
            <a:endParaRPr lang="nb-NO" sz="1400" dirty="0"/>
          </a:p>
        </p:txBody>
      </p:sp>
      <p:sp>
        <p:nvSpPr>
          <p:cNvPr id="21" name="Rektangel 20"/>
          <p:cNvSpPr/>
          <p:nvPr/>
        </p:nvSpPr>
        <p:spPr>
          <a:xfrm>
            <a:off x="4214810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JPTL D</a:t>
            </a:r>
            <a:endParaRPr lang="nb-NO" sz="1400" dirty="0"/>
          </a:p>
        </p:txBody>
      </p:sp>
      <p:sp>
        <p:nvSpPr>
          <p:cNvPr id="22" name="Rektangel 21"/>
          <p:cNvSpPr/>
          <p:nvPr/>
        </p:nvSpPr>
        <p:spPr>
          <a:xfrm>
            <a:off x="5000628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ATO D</a:t>
            </a:r>
            <a:endParaRPr lang="nb-NO" sz="1400" dirty="0"/>
          </a:p>
        </p:txBody>
      </p:sp>
      <p:sp>
        <p:nvSpPr>
          <p:cNvPr id="23" name="Rektangel 22"/>
          <p:cNvSpPr/>
          <p:nvPr/>
        </p:nvSpPr>
        <p:spPr>
          <a:xfrm>
            <a:off x="5786446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FLY D</a:t>
            </a:r>
            <a:endParaRPr lang="nb-NO" sz="1400" dirty="0"/>
          </a:p>
        </p:txBody>
      </p:sp>
      <p:cxnSp>
        <p:nvCxnSpPr>
          <p:cNvPr id="27" name="Rett linje 26"/>
          <p:cNvCxnSpPr/>
          <p:nvPr/>
        </p:nvCxnSpPr>
        <p:spPr>
          <a:xfrm rot="5400000">
            <a:off x="964382" y="1964526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rot="5400000">
            <a:off x="1749405" y="1963733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 rot="5400000">
            <a:off x="2535223" y="1963733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rot="5400000">
            <a:off x="3321041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rot="5400000">
            <a:off x="4106859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/>
          <p:nvPr/>
        </p:nvCxnSpPr>
        <p:spPr>
          <a:xfrm rot="5400000">
            <a:off x="4894266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/>
          <p:cNvCxnSpPr/>
          <p:nvPr/>
        </p:nvCxnSpPr>
        <p:spPr>
          <a:xfrm rot="5400000">
            <a:off x="179358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Sylinder 34"/>
          <p:cNvSpPr txBox="1"/>
          <p:nvPr/>
        </p:nvSpPr>
        <p:spPr>
          <a:xfrm>
            <a:off x="3428992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D+1</a:t>
            </a:r>
            <a:endParaRPr lang="nb-NO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4214810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D+2</a:t>
            </a:r>
            <a:endParaRPr lang="nb-NO" dirty="0"/>
          </a:p>
        </p:txBody>
      </p:sp>
      <p:sp>
        <p:nvSpPr>
          <p:cNvPr id="37" name="TekstSylinder 36"/>
          <p:cNvSpPr txBox="1"/>
          <p:nvPr/>
        </p:nvSpPr>
        <p:spPr>
          <a:xfrm>
            <a:off x="5000628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D+3</a:t>
            </a:r>
            <a:endParaRPr lang="nb-NO" dirty="0"/>
          </a:p>
        </p:txBody>
      </p:sp>
      <p:sp>
        <p:nvSpPr>
          <p:cNvPr id="38" name="TekstSylinder 37"/>
          <p:cNvSpPr txBox="1"/>
          <p:nvPr/>
        </p:nvSpPr>
        <p:spPr>
          <a:xfrm>
            <a:off x="5786446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D+4</a:t>
            </a:r>
            <a:endParaRPr lang="nb-NO" dirty="0"/>
          </a:p>
        </p:txBody>
      </p:sp>
      <p:sp>
        <p:nvSpPr>
          <p:cNvPr id="40" name="Pil høyre 39"/>
          <p:cNvSpPr/>
          <p:nvPr/>
        </p:nvSpPr>
        <p:spPr>
          <a:xfrm>
            <a:off x="71406" y="678362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>
                <a:solidFill>
                  <a:schemeClr val="tx1"/>
                </a:solidFill>
              </a:rPr>
              <a:t>ATO A (D+1)</a:t>
            </a:r>
            <a:endParaRPr lang="nb-NO" sz="900" dirty="0">
              <a:solidFill>
                <a:schemeClr val="tx1"/>
              </a:solidFill>
            </a:endParaRPr>
          </a:p>
        </p:txBody>
      </p:sp>
      <p:sp>
        <p:nvSpPr>
          <p:cNvPr id="42" name="Pil høyre 41"/>
          <p:cNvSpPr/>
          <p:nvPr/>
        </p:nvSpPr>
        <p:spPr>
          <a:xfrm>
            <a:off x="1622004" y="1671294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>
                <a:solidFill>
                  <a:schemeClr val="tx1"/>
                </a:solidFill>
              </a:rPr>
              <a:t>ATO C (D+3)</a:t>
            </a:r>
            <a:endParaRPr lang="nb-NO" sz="900" dirty="0">
              <a:solidFill>
                <a:schemeClr val="tx1"/>
              </a:solidFill>
            </a:endParaRPr>
          </a:p>
        </p:txBody>
      </p:sp>
      <p:sp>
        <p:nvSpPr>
          <p:cNvPr id="43" name="Pil høyre 42"/>
          <p:cNvSpPr/>
          <p:nvPr/>
        </p:nvSpPr>
        <p:spPr>
          <a:xfrm>
            <a:off x="2421660" y="2179122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>
                <a:solidFill>
                  <a:schemeClr val="tx1"/>
                </a:solidFill>
              </a:rPr>
              <a:t>ATO D (D+4)</a:t>
            </a:r>
            <a:endParaRPr lang="nb-NO" sz="900" dirty="0">
              <a:solidFill>
                <a:schemeClr val="tx1"/>
              </a:solidFill>
            </a:endParaRPr>
          </a:p>
        </p:txBody>
      </p:sp>
      <p:cxnSp>
        <p:nvCxnSpPr>
          <p:cNvPr id="44" name="Rett linje 43"/>
          <p:cNvCxnSpPr/>
          <p:nvPr/>
        </p:nvCxnSpPr>
        <p:spPr>
          <a:xfrm rot="5400000">
            <a:off x="-606460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714348" y="0"/>
            <a:ext cx="6143668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Rektangel 45"/>
          <p:cNvSpPr/>
          <p:nvPr/>
        </p:nvSpPr>
        <p:spPr>
          <a:xfrm>
            <a:off x="857224" y="3286130"/>
            <a:ext cx="6143668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Pil høyre 40"/>
          <p:cNvSpPr/>
          <p:nvPr/>
        </p:nvSpPr>
        <p:spPr>
          <a:xfrm>
            <a:off x="842824" y="1171790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>
                <a:solidFill>
                  <a:schemeClr val="tx1"/>
                </a:solidFill>
              </a:rPr>
              <a:t>ATO B (D+2)</a:t>
            </a:r>
            <a:endParaRPr lang="nb-NO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6949</TotalTime>
  <Words>56</Words>
  <Application>Microsoft Office PowerPoint</Application>
  <PresentationFormat>Skjermfremvisning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Lysbilde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to website</dc:title>
  <dc:creator>Neck</dc:creator>
  <cp:lastModifiedBy>Neck</cp:lastModifiedBy>
  <cp:revision>45</cp:revision>
  <dcterms:created xsi:type="dcterms:W3CDTF">2021-07-29T15:36:43Z</dcterms:created>
  <dcterms:modified xsi:type="dcterms:W3CDTF">2021-11-05T14:13:32Z</dcterms:modified>
</cp:coreProperties>
</file>