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69" r:id="rId4"/>
    <p:sldId id="372" r:id="rId5"/>
    <p:sldId id="370" r:id="rId6"/>
    <p:sldId id="373" r:id="rId7"/>
    <p:sldId id="371" r:id="rId8"/>
    <p:sldId id="374" r:id="rId9"/>
    <p:sldId id="366"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6" d="100"/>
          <a:sy n="106" d="100"/>
        </p:scale>
        <p:origin x="-1680" y="-7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2B64D831-9B17-43A1-8103-CF58D8A472BF}" type="presOf" srcId="{7800E94B-326E-4E70-891A-007D5BB4E904}" destId="{5DD9E3EE-9313-4D4A-A4DB-0EBD5AB79481}" srcOrd="0" destOrd="0" presId="urn:microsoft.com/office/officeart/2005/8/layout/orgChart1"/>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A3B704F7-B475-4706-AD5F-847C4C3E3AB2}" type="presOf" srcId="{AF5ADC69-38BB-4846-B40B-908787C3F657}" destId="{714239C1-2507-436F-8049-972915A4D4E7}" srcOrd="0" destOrd="0" presId="urn:microsoft.com/office/officeart/2005/8/layout/orgChart1"/>
    <dgm:cxn modelId="{E5ED0FE0-B3AF-4166-BA2B-080D91D7C7F4}" type="presOf" srcId="{E1B811A0-3726-4D7B-B7A3-B6A18888BAFA}" destId="{DFBAE199-3B12-43A6-AEB5-BD443CEBCFE9}" srcOrd="1" destOrd="0" presId="urn:microsoft.com/office/officeart/2005/8/layout/orgChart1"/>
    <dgm:cxn modelId="{8351F776-3A79-4CB2-931C-43FA3EE6F404}" type="presOf" srcId="{92032D5C-2FA5-4461-86BC-6F4ADDEE168F}" destId="{1C592886-6404-4D6F-8051-DFAE1C52BF35}" srcOrd="1"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E84F7253-FCF8-4B38-A8C3-2017C88DB6BB}" type="presOf" srcId="{3D77A45E-689F-4E0C-B930-92500C71F25E}" destId="{D4D9DB91-A939-4878-8243-FE72A84AB5D6}" srcOrd="0" destOrd="0" presId="urn:microsoft.com/office/officeart/2005/8/layout/orgChart1"/>
    <dgm:cxn modelId="{DD22B440-D9B1-44EB-A4A0-1BECD567AF31}" type="presOf" srcId="{838EA5E1-D21B-47E9-A977-3CC874F67FD3}" destId="{B4E9CD5D-DE1A-44F0-977D-926010DE110B}" srcOrd="0" destOrd="0" presId="urn:microsoft.com/office/officeart/2005/8/layout/orgChart1"/>
    <dgm:cxn modelId="{DCDFB63C-4DC7-46E5-82C3-10774694722D}" type="presOf" srcId="{5D46BCC0-8B5C-4B2F-AF22-4C88F2D40168}" destId="{AFF28400-6EF5-4741-A7DB-F66D46FF944A}" srcOrd="0" destOrd="0" presId="urn:microsoft.com/office/officeart/2005/8/layout/orgChart1"/>
    <dgm:cxn modelId="{A4D646DA-6DCC-43D2-A0C6-C73E1B385D37}" type="presOf" srcId="{08D7570B-7F60-45C4-A5BB-AAC3AFDA8848}" destId="{DD724892-C7D1-4A1B-8704-5673780CFD0C}" srcOrd="1" destOrd="0" presId="urn:microsoft.com/office/officeart/2005/8/layout/orgChart1"/>
    <dgm:cxn modelId="{B437C0C4-63FB-4877-AA4A-C2D26C6D63EE}" type="presOf" srcId="{3D75D2CC-1F37-42E6-BDC0-504AF1A8412A}" destId="{2FB20EAE-1799-4588-A05C-58D2BEC86ABD}" srcOrd="0" destOrd="0" presId="urn:microsoft.com/office/officeart/2005/8/layout/orgChart1"/>
    <dgm:cxn modelId="{9B68D449-3B47-4D1A-8D8B-66B7EA457E0F}" type="presOf" srcId="{3D4622CA-CE55-4B59-80B0-3EDC3294BDF0}" destId="{663400F7-B751-437D-8E43-177979E03F10}" srcOrd="0" destOrd="0" presId="urn:microsoft.com/office/officeart/2005/8/layout/orgChart1"/>
    <dgm:cxn modelId="{783A9123-D3D9-4ED8-B8C1-D09214A75A1B}" type="presOf" srcId="{CEDEAD02-E2F2-4F1D-B18F-4A577DCC506B}" destId="{5143F5FE-D054-4FE4-BBC2-B445DFD8D2D2}" srcOrd="0"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96320696-FDE2-49FE-8E1E-2AC2CFB62E1E}" type="presOf" srcId="{3052971F-1A9D-4819-9E52-3BF96D7D3229}" destId="{0B1B1C8D-3D55-42E6-B44A-ED3F061C7350}"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E4A7B261-828B-4CF6-8012-1FB59EFDD7DF}" type="presOf" srcId="{E1B811A0-3726-4D7B-B7A3-B6A18888BAFA}" destId="{371D469B-AA06-4D29-8A1D-DE40818755AA}" srcOrd="0" destOrd="0" presId="urn:microsoft.com/office/officeart/2005/8/layout/orgChart1"/>
    <dgm:cxn modelId="{D6D68A4F-E925-4944-8847-AF571EBC5B4E}" type="presOf" srcId="{FD175948-8E56-4907-A90D-D33026458406}" destId="{FD377280-DB89-464B-8AB5-3FD633C31F64}" srcOrd="0" destOrd="0" presId="urn:microsoft.com/office/officeart/2005/8/layout/orgChart1"/>
    <dgm:cxn modelId="{B831A53E-A400-43C8-990C-BD0B382C5863}" type="presOf" srcId="{433F03CC-DCFC-4D2C-8473-EC4AB3124061}" destId="{46C4A8C9-46AB-40BA-BE2A-93F27A7B85AA}" srcOrd="0" destOrd="0" presId="urn:microsoft.com/office/officeart/2005/8/layout/orgChart1"/>
    <dgm:cxn modelId="{4CD1EFFD-58F8-48EC-ABC9-09F2B509066C}" type="presOf" srcId="{0D26EBE2-D0D8-4598-A4EC-83A4B1A2E1AB}" destId="{478D640D-A479-4AB7-807C-20692C3561F7}" srcOrd="1" destOrd="0" presId="urn:microsoft.com/office/officeart/2005/8/layout/orgChart1"/>
    <dgm:cxn modelId="{16ABC828-E090-4B8C-84AB-9C3C5FDCF75D}" type="presOf" srcId="{7800E94B-326E-4E70-891A-007D5BB4E904}" destId="{FB4C2C0E-6731-4CE7-93C8-45A2CDBEFEC5}" srcOrd="1" destOrd="0" presId="urn:microsoft.com/office/officeart/2005/8/layout/orgChart1"/>
    <dgm:cxn modelId="{EC5443F5-D73E-4276-8EBF-10E09344CD7D}" type="presOf" srcId="{237F892A-A87B-42FD-A1B1-0D06442969E1}" destId="{310041D4-5755-4507-B3E7-95CF7EE88B72}" srcOrd="0" destOrd="0" presId="urn:microsoft.com/office/officeart/2005/8/layout/orgChart1"/>
    <dgm:cxn modelId="{12176E56-A117-43D6-8662-DA8B0DBC5648}" type="presOf" srcId="{041706F0-7260-432E-9C3C-D22AC499AA20}" destId="{9CDDA524-8CB8-4516-8BE0-5FC19D72AB1F}" srcOrd="1" destOrd="0" presId="urn:microsoft.com/office/officeart/2005/8/layout/orgChart1"/>
    <dgm:cxn modelId="{219FFB1C-2ED5-4931-8298-A57D1B7985B8}" type="presOf" srcId="{237F892A-A87B-42FD-A1B1-0D06442969E1}" destId="{DD4073CF-1C39-4EDA-A60A-429BE0D50360}" srcOrd="1" destOrd="0" presId="urn:microsoft.com/office/officeart/2005/8/layout/orgChart1"/>
    <dgm:cxn modelId="{8AB5F478-5250-4B56-B497-FD18E5E2AE8C}" type="presOf" srcId="{3D4622CA-CE55-4B59-80B0-3EDC3294BDF0}" destId="{D119BCDD-6987-4B95-BBDB-BBDC012E938B}" srcOrd="1" destOrd="0" presId="urn:microsoft.com/office/officeart/2005/8/layout/orgChart1"/>
    <dgm:cxn modelId="{5A703FB6-856A-445D-A341-D8C28C7D7916}" type="presOf" srcId="{84664AF1-8EA8-48B5-A16D-24F05A3BA0D5}" destId="{2D3F79BB-5A08-4D78-8C8B-0A486E55CBC3}"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B369C3E-108B-4179-98FF-2562CFD34596}" type="presOf" srcId="{0D26EBE2-D0D8-4598-A4EC-83A4B1A2E1AB}" destId="{EEF3E28E-59F2-40DD-99CD-06DC904F8EEF}" srcOrd="0" destOrd="0" presId="urn:microsoft.com/office/officeart/2005/8/layout/orgChart1"/>
    <dgm:cxn modelId="{3002B29D-6466-41A0-A9B2-2CD5D7519DD2}" type="presOf" srcId="{770BF908-C418-425F-9B49-91B57A8B3CF9}" destId="{FE132989-5FD4-4F7A-B22B-789CDBF1D745}" srcOrd="0" destOrd="0" presId="urn:microsoft.com/office/officeart/2005/8/layout/orgChart1"/>
    <dgm:cxn modelId="{63F10C05-CDB2-47F4-89A5-2CF8F9F5CD1F}" type="presOf" srcId="{A141AAE6-58DB-49F5-A87B-ADC9B0BFCB49}" destId="{28CF5F19-FA14-420C-8C18-EC057ECEA58C}" srcOrd="0" destOrd="0" presId="urn:microsoft.com/office/officeart/2005/8/layout/orgChart1"/>
    <dgm:cxn modelId="{DDCC913B-6713-4537-B20E-1ACC82DBA4BC}" type="presOf" srcId="{DBCEBFE7-4969-463D-A840-EEFF5F6881B9}" destId="{F6ADAC7B-3CB2-49D9-87ED-953309B3E455}" srcOrd="0" destOrd="0" presId="urn:microsoft.com/office/officeart/2005/8/layout/orgChart1"/>
    <dgm:cxn modelId="{A9F92AAF-F2EC-4286-B40C-59715863B5F7}" type="presOf" srcId="{FC28670E-4026-4998-BCA1-CD7016E0A0D1}" destId="{D7218DE1-6117-4089-B101-13CBAA34C65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E9B68CBF-1554-4DB3-8240-0CFC8442C583}" type="presOf" srcId="{3D77A45E-689F-4E0C-B930-92500C71F25E}" destId="{979E72AE-8A9A-469A-A07A-4284AC8A9482}" srcOrd="1" destOrd="0" presId="urn:microsoft.com/office/officeart/2005/8/layout/orgChart1"/>
    <dgm:cxn modelId="{DE0F9465-D165-4D20-B5BC-A2F1AE9172DC}" type="presOf" srcId="{955F644E-4CD4-4F56-9A41-DF7001EBD3F8}" destId="{35D90F40-9C36-47D7-B739-6F754A63CB56}"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04893D64-8CC3-4B94-9E51-160AEA3AFFF3}" srcId="{08D7570B-7F60-45C4-A5BB-AAC3AFDA8848}" destId="{98927BF6-4893-4986-A02A-05F30E2B0FF1}" srcOrd="1" destOrd="0" parTransId="{3D75D2CC-1F37-42E6-BDC0-504AF1A8412A}" sibTransId="{788067D7-7E40-46AF-976D-A8175211D7DE}"/>
    <dgm:cxn modelId="{E3AD177B-428F-4915-94BD-3A4BC59A2243}" type="presOf" srcId="{FEDD3C86-3DDA-4CF0-9451-50C75FEB3036}" destId="{C6082686-0E8A-49A1-AE17-6D48CE12AFCB}" srcOrd="0" destOrd="0" presId="urn:microsoft.com/office/officeart/2005/8/layout/orgChart1"/>
    <dgm:cxn modelId="{5D39BAE7-0F8F-46BF-9A34-C5842002D594}" type="presOf" srcId="{98927BF6-4893-4986-A02A-05F30E2B0FF1}" destId="{0DE10CE8-0508-47CA-A307-12EDA1DC6C81}" srcOrd="0" destOrd="0" presId="urn:microsoft.com/office/officeart/2005/8/layout/orgChart1"/>
    <dgm:cxn modelId="{26BF3824-6544-449E-A454-0C1F9852BB65}" type="presOf" srcId="{A87941ED-EF71-4795-B71B-B9B0D3621A7C}" destId="{5DE241A9-7DCF-4943-95A9-F6330B6EF763}" srcOrd="0" destOrd="0" presId="urn:microsoft.com/office/officeart/2005/8/layout/orgChart1"/>
    <dgm:cxn modelId="{150258FF-2D84-481D-84C8-80ED0C69928B}" type="presOf" srcId="{98927BF6-4893-4986-A02A-05F30E2B0FF1}" destId="{468C954D-A462-49CC-9D3C-5DF89E438CFB}"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889820C2-7E5D-45D7-A03E-7C6F286600DB}" type="presOf" srcId="{955F644E-4CD4-4F56-9A41-DF7001EBD3F8}" destId="{AEC0E3FA-130A-450A-8D2D-8E1B9958A7FA}" srcOrd="1" destOrd="0" presId="urn:microsoft.com/office/officeart/2005/8/layout/orgChart1"/>
    <dgm:cxn modelId="{9E2DB153-5E5C-4A63-902E-2696DE89BAEC}" type="presOf" srcId="{041706F0-7260-432E-9C3C-D22AC499AA20}" destId="{2F1F7B29-91C0-49DC-BE50-B4B4F4F01BB5}" srcOrd="0" destOrd="0" presId="urn:microsoft.com/office/officeart/2005/8/layout/orgChart1"/>
    <dgm:cxn modelId="{29AE4955-8460-482C-BE07-5120323DB705}" type="presOf" srcId="{92032D5C-2FA5-4461-86BC-6F4ADDEE168F}" destId="{AFAADA73-300C-498E-A384-084D24D2A5B8}"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D42167EC-B547-422A-9ED8-B7F409AE2C9E}" type="presOf" srcId="{6EEB4029-AFE5-425A-A840-CE29C8928B2F}" destId="{CDCA18B0-4B6E-4E1A-9730-24F453139975}"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F60C969E-5435-442F-B9C7-3C0A23EF49D1}" type="presOf" srcId="{A4D660D3-8E53-4E24-8C0D-3B2E759D322E}" destId="{C30AF940-0FFC-4448-9DC4-EC81709D8839}" srcOrd="0" destOrd="0" presId="urn:microsoft.com/office/officeart/2005/8/layout/orgChart1"/>
    <dgm:cxn modelId="{5A508D01-3111-4BDB-8F76-FA9A2E444D2A}" type="presOf" srcId="{AF5ADC69-38BB-4846-B40B-908787C3F657}" destId="{601F79A2-006C-4D3D-B405-A49B5F2B6CDD}" srcOrd="1" destOrd="0" presId="urn:microsoft.com/office/officeart/2005/8/layout/orgChart1"/>
    <dgm:cxn modelId="{935C2871-5DAB-4067-B100-3FDFA5B13EE5}" type="presOf" srcId="{C96AEC06-B94D-480F-BF2E-B5AF9E8C15F6}" destId="{040FB6AF-4C50-436E-B46C-9A9258E1E3BE}" srcOrd="0" destOrd="0" presId="urn:microsoft.com/office/officeart/2005/8/layout/orgChart1"/>
    <dgm:cxn modelId="{FE5EBA81-9B3E-4E35-AC7F-2A2948E606A7}" type="presOf" srcId="{3052971F-1A9D-4819-9E52-3BF96D7D3229}" destId="{C565BA42-4A26-4840-AE87-BBE110B4AC04}" srcOrd="1" destOrd="0" presId="urn:microsoft.com/office/officeart/2005/8/layout/orgChart1"/>
    <dgm:cxn modelId="{ADAAA2A1-176D-411C-A277-A06C64B11F59}" type="presOf" srcId="{08D7570B-7F60-45C4-A5BB-AAC3AFDA8848}" destId="{8CD2BC37-3900-49BB-97B0-B5628A5CCC9C}"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2BB43CD6-403B-4C2B-965D-473F38C38BBB}" type="presOf" srcId="{C96AEC06-B94D-480F-BF2E-B5AF9E8C15F6}" destId="{64DDD32F-1A44-4894-8273-6BE1B7276EBB}" srcOrd="1" destOrd="0" presId="urn:microsoft.com/office/officeart/2005/8/layout/orgChart1"/>
    <dgm:cxn modelId="{C24A508F-8C8B-47AD-A1C5-185784F5F0D2}" type="presOf" srcId="{A87941ED-EF71-4795-B71B-B9B0D3621A7C}" destId="{85AE9E73-198A-4B08-8C64-8730EF0BDC98}" srcOrd="1" destOrd="0" presId="urn:microsoft.com/office/officeart/2005/8/layout/orgChart1"/>
    <dgm:cxn modelId="{E1D3F183-BAC1-44D8-B9B8-D8B1AF3D6C3F}" type="presOf" srcId="{3E67E5BF-772B-4043-BDEF-C151E57CAF37}" destId="{E6E8A09D-9B93-4D5F-9445-E5EC3172A664}" srcOrd="0" destOrd="0" presId="urn:microsoft.com/office/officeart/2005/8/layout/orgChart1"/>
    <dgm:cxn modelId="{FC4F35FA-257A-4FBB-9CFF-79990CE32E75}" type="presParOf" srcId="{46C4A8C9-46AB-40BA-BE2A-93F27A7B85AA}" destId="{34E2A76A-9B7D-48CE-9A03-74F08393FD94}" srcOrd="0" destOrd="0" presId="urn:microsoft.com/office/officeart/2005/8/layout/orgChart1"/>
    <dgm:cxn modelId="{F45D5615-B893-4007-B3F4-EAB99AA773A2}" type="presParOf" srcId="{34E2A76A-9B7D-48CE-9A03-74F08393FD94}" destId="{84B1B2FB-B134-4270-B3D5-F3EB4481AE1D}" srcOrd="0" destOrd="0" presId="urn:microsoft.com/office/officeart/2005/8/layout/orgChart1"/>
    <dgm:cxn modelId="{1A97B8E1-47BD-4A98-B242-E21934E2E437}" type="presParOf" srcId="{84B1B2FB-B134-4270-B3D5-F3EB4481AE1D}" destId="{8CD2BC37-3900-49BB-97B0-B5628A5CCC9C}" srcOrd="0" destOrd="0" presId="urn:microsoft.com/office/officeart/2005/8/layout/orgChart1"/>
    <dgm:cxn modelId="{D5D33DBA-0A4B-45D3-94F1-90868176BB44}" type="presParOf" srcId="{84B1B2FB-B134-4270-B3D5-F3EB4481AE1D}" destId="{DD724892-C7D1-4A1B-8704-5673780CFD0C}" srcOrd="1" destOrd="0" presId="urn:microsoft.com/office/officeart/2005/8/layout/orgChart1"/>
    <dgm:cxn modelId="{9DE5DAFD-D251-4E14-80D0-53C6E7B52FF1}" type="presParOf" srcId="{34E2A76A-9B7D-48CE-9A03-74F08393FD94}" destId="{8A97831D-931A-469A-8C59-70D7858BD09B}" srcOrd="1" destOrd="0" presId="urn:microsoft.com/office/officeart/2005/8/layout/orgChart1"/>
    <dgm:cxn modelId="{00EF7463-1B43-4774-A85A-D576C5B734FF}" type="presParOf" srcId="{8A97831D-931A-469A-8C59-70D7858BD09B}" destId="{E6E8A09D-9B93-4D5F-9445-E5EC3172A664}" srcOrd="0" destOrd="0" presId="urn:microsoft.com/office/officeart/2005/8/layout/orgChart1"/>
    <dgm:cxn modelId="{783EA393-9BC7-4717-895F-5FFEF063EEF8}" type="presParOf" srcId="{8A97831D-931A-469A-8C59-70D7858BD09B}" destId="{3A240B74-741B-46BC-9EC4-90597A714B3F}" srcOrd="1" destOrd="0" presId="urn:microsoft.com/office/officeart/2005/8/layout/orgChart1"/>
    <dgm:cxn modelId="{9DF0F657-2D49-40DF-84E0-9A7CB6900CCB}" type="presParOf" srcId="{3A240B74-741B-46BC-9EC4-90597A714B3F}" destId="{B6E54CBB-042C-4E33-993A-CC70F64C159A}" srcOrd="0" destOrd="0" presId="urn:microsoft.com/office/officeart/2005/8/layout/orgChart1"/>
    <dgm:cxn modelId="{613CECB6-4C7E-4B84-B851-82A48A19A5D6}" type="presParOf" srcId="{B6E54CBB-042C-4E33-993A-CC70F64C159A}" destId="{040FB6AF-4C50-436E-B46C-9A9258E1E3BE}" srcOrd="0" destOrd="0" presId="urn:microsoft.com/office/officeart/2005/8/layout/orgChart1"/>
    <dgm:cxn modelId="{925738F3-8B37-4F82-9F67-8428C91CE7A4}" type="presParOf" srcId="{B6E54CBB-042C-4E33-993A-CC70F64C159A}" destId="{64DDD32F-1A44-4894-8273-6BE1B7276EBB}" srcOrd="1" destOrd="0" presId="urn:microsoft.com/office/officeart/2005/8/layout/orgChart1"/>
    <dgm:cxn modelId="{7F8B09FA-A1BC-44E4-AB54-24598A8B7ACA}" type="presParOf" srcId="{3A240B74-741B-46BC-9EC4-90597A714B3F}" destId="{38B5B1E5-0D4A-4586-838B-F6A2FEF11961}" srcOrd="1" destOrd="0" presId="urn:microsoft.com/office/officeart/2005/8/layout/orgChart1"/>
    <dgm:cxn modelId="{40CBD421-EF03-4AB7-AA27-20AA6617C3A5}" type="presParOf" srcId="{38B5B1E5-0D4A-4586-838B-F6A2FEF11961}" destId="{C6082686-0E8A-49A1-AE17-6D48CE12AFCB}" srcOrd="0" destOrd="0" presId="urn:microsoft.com/office/officeart/2005/8/layout/orgChart1"/>
    <dgm:cxn modelId="{1B978BCB-C57A-4880-B0BA-B9AF36CD8425}" type="presParOf" srcId="{38B5B1E5-0D4A-4586-838B-F6A2FEF11961}" destId="{0F5AAA0F-FE43-44C2-A4F4-1BE85F90E384}" srcOrd="1" destOrd="0" presId="urn:microsoft.com/office/officeart/2005/8/layout/orgChart1"/>
    <dgm:cxn modelId="{D379E21C-C952-4B32-AFA9-DE3AA60C4C0C}" type="presParOf" srcId="{0F5AAA0F-FE43-44C2-A4F4-1BE85F90E384}" destId="{2F7F4A18-0CB4-40C4-938E-708122908895}" srcOrd="0" destOrd="0" presId="urn:microsoft.com/office/officeart/2005/8/layout/orgChart1"/>
    <dgm:cxn modelId="{E491B4EC-6E29-4DE1-A740-2DCD805D69C9}" type="presParOf" srcId="{2F7F4A18-0CB4-40C4-938E-708122908895}" destId="{5DE241A9-7DCF-4943-95A9-F6330B6EF763}" srcOrd="0" destOrd="0" presId="urn:microsoft.com/office/officeart/2005/8/layout/orgChart1"/>
    <dgm:cxn modelId="{2F944341-CC81-48EE-AB6A-36851FF74E97}" type="presParOf" srcId="{2F7F4A18-0CB4-40C4-938E-708122908895}" destId="{85AE9E73-198A-4B08-8C64-8730EF0BDC98}" srcOrd="1" destOrd="0" presId="urn:microsoft.com/office/officeart/2005/8/layout/orgChart1"/>
    <dgm:cxn modelId="{4F3C57E4-2C45-4273-A373-A3B9508DC126}" type="presParOf" srcId="{0F5AAA0F-FE43-44C2-A4F4-1BE85F90E384}" destId="{A2C937BB-8479-4F0B-9D1E-9B8F0F9E7D42}" srcOrd="1" destOrd="0" presId="urn:microsoft.com/office/officeart/2005/8/layout/orgChart1"/>
    <dgm:cxn modelId="{9B5452BD-4B5A-4ED5-9CC4-EA756B9E50C4}" type="presParOf" srcId="{A2C937BB-8479-4F0B-9D1E-9B8F0F9E7D42}" destId="{B4E9CD5D-DE1A-44F0-977D-926010DE110B}" srcOrd="0" destOrd="0" presId="urn:microsoft.com/office/officeart/2005/8/layout/orgChart1"/>
    <dgm:cxn modelId="{36ADAC56-96E3-49BE-9C99-C10B0FDA5422}" type="presParOf" srcId="{A2C937BB-8479-4F0B-9D1E-9B8F0F9E7D42}" destId="{E10AE684-E995-44E0-BD36-068536DEE775}" srcOrd="1" destOrd="0" presId="urn:microsoft.com/office/officeart/2005/8/layout/orgChart1"/>
    <dgm:cxn modelId="{C3A8CA4B-2273-45B7-87C4-2339E9FD29AC}" type="presParOf" srcId="{E10AE684-E995-44E0-BD36-068536DEE775}" destId="{01E698A9-17A1-454E-B657-54616DCC77B3}" srcOrd="0" destOrd="0" presId="urn:microsoft.com/office/officeart/2005/8/layout/orgChart1"/>
    <dgm:cxn modelId="{986868D6-289B-4423-AE3C-49E54A746557}" type="presParOf" srcId="{01E698A9-17A1-454E-B657-54616DCC77B3}" destId="{310041D4-5755-4507-B3E7-95CF7EE88B72}" srcOrd="0" destOrd="0" presId="urn:microsoft.com/office/officeart/2005/8/layout/orgChart1"/>
    <dgm:cxn modelId="{789C41E5-DE93-45C8-A865-68121ED32488}" type="presParOf" srcId="{01E698A9-17A1-454E-B657-54616DCC77B3}" destId="{DD4073CF-1C39-4EDA-A60A-429BE0D50360}" srcOrd="1" destOrd="0" presId="urn:microsoft.com/office/officeart/2005/8/layout/orgChart1"/>
    <dgm:cxn modelId="{94587611-7A05-4FDB-92AD-E901D15871C3}" type="presParOf" srcId="{E10AE684-E995-44E0-BD36-068536DEE775}" destId="{5AFC4FDF-16C2-4F47-9974-43F94A90FCF3}" srcOrd="1" destOrd="0" presId="urn:microsoft.com/office/officeart/2005/8/layout/orgChart1"/>
    <dgm:cxn modelId="{7A5CA5A1-5AC7-48BB-91A4-5FA3315560B5}" type="presParOf" srcId="{E10AE684-E995-44E0-BD36-068536DEE775}" destId="{181A8B1A-094C-4EE1-AFCF-ADD9E4993EFD}" srcOrd="2" destOrd="0" presId="urn:microsoft.com/office/officeart/2005/8/layout/orgChart1"/>
    <dgm:cxn modelId="{114179A2-19ED-48AD-B08C-327BB5ACA0FE}" type="presParOf" srcId="{A2C937BB-8479-4F0B-9D1E-9B8F0F9E7D42}" destId="{F6ADAC7B-3CB2-49D9-87ED-953309B3E455}" srcOrd="2" destOrd="0" presId="urn:microsoft.com/office/officeart/2005/8/layout/orgChart1"/>
    <dgm:cxn modelId="{8CB2E767-9357-42A5-9176-9308B90D51F5}" type="presParOf" srcId="{A2C937BB-8479-4F0B-9D1E-9B8F0F9E7D42}" destId="{8E9290E9-78B4-4A3A-8AA1-1EBE4B49FDB4}" srcOrd="3" destOrd="0" presId="urn:microsoft.com/office/officeart/2005/8/layout/orgChart1"/>
    <dgm:cxn modelId="{1A3D87B8-DFB9-471B-96C5-CB009308F64E}" type="presParOf" srcId="{8E9290E9-78B4-4A3A-8AA1-1EBE4B49FDB4}" destId="{AC1170A2-DB0A-4CAE-B116-188C78EAA870}" srcOrd="0" destOrd="0" presId="urn:microsoft.com/office/officeart/2005/8/layout/orgChart1"/>
    <dgm:cxn modelId="{5E870872-4D0C-4B9E-841C-C26668D540AB}" type="presParOf" srcId="{AC1170A2-DB0A-4CAE-B116-188C78EAA870}" destId="{371D469B-AA06-4D29-8A1D-DE40818755AA}" srcOrd="0" destOrd="0" presId="urn:microsoft.com/office/officeart/2005/8/layout/orgChart1"/>
    <dgm:cxn modelId="{83F12E56-351E-4ECE-B10C-C333EE57A95D}" type="presParOf" srcId="{AC1170A2-DB0A-4CAE-B116-188C78EAA870}" destId="{DFBAE199-3B12-43A6-AEB5-BD443CEBCFE9}" srcOrd="1" destOrd="0" presId="urn:microsoft.com/office/officeart/2005/8/layout/orgChart1"/>
    <dgm:cxn modelId="{610B6006-5206-45BA-9196-90D6E3DA02EA}" type="presParOf" srcId="{8E9290E9-78B4-4A3A-8AA1-1EBE4B49FDB4}" destId="{8BCBCCBD-3BC1-4DA6-8590-17FA54B6CA8E}" srcOrd="1" destOrd="0" presId="urn:microsoft.com/office/officeart/2005/8/layout/orgChart1"/>
    <dgm:cxn modelId="{B3534B0D-3654-490C-9622-F995729FCFAD}" type="presParOf" srcId="{8E9290E9-78B4-4A3A-8AA1-1EBE4B49FDB4}" destId="{C918DE3E-6B03-4886-B01F-146681DE0633}" srcOrd="2" destOrd="0" presId="urn:microsoft.com/office/officeart/2005/8/layout/orgChart1"/>
    <dgm:cxn modelId="{7B4DFBD6-E1F1-4009-8E94-89C220007E3C}" type="presParOf" srcId="{A2C937BB-8479-4F0B-9D1E-9B8F0F9E7D42}" destId="{AFF28400-6EF5-4741-A7DB-F66D46FF944A}" srcOrd="4" destOrd="0" presId="urn:microsoft.com/office/officeart/2005/8/layout/orgChart1"/>
    <dgm:cxn modelId="{B81B63F2-CED3-4DE4-ACBD-492667EE788B}" type="presParOf" srcId="{A2C937BB-8479-4F0B-9D1E-9B8F0F9E7D42}" destId="{51F12EC7-9596-4DBC-BA53-9C7FA3045BD9}" srcOrd="5" destOrd="0" presId="urn:microsoft.com/office/officeart/2005/8/layout/orgChart1"/>
    <dgm:cxn modelId="{84116C31-5A52-494A-8B28-816F9580FA30}" type="presParOf" srcId="{51F12EC7-9596-4DBC-BA53-9C7FA3045BD9}" destId="{4025100B-C144-448A-AED7-56748F061D22}" srcOrd="0" destOrd="0" presId="urn:microsoft.com/office/officeart/2005/8/layout/orgChart1"/>
    <dgm:cxn modelId="{9A5EB107-792C-42A0-A1AF-C0E311BA5BD9}" type="presParOf" srcId="{4025100B-C144-448A-AED7-56748F061D22}" destId="{2F1F7B29-91C0-49DC-BE50-B4B4F4F01BB5}" srcOrd="0" destOrd="0" presId="urn:microsoft.com/office/officeart/2005/8/layout/orgChart1"/>
    <dgm:cxn modelId="{4F2D29D6-5683-4AE7-9CFF-93E5E3387C9D}" type="presParOf" srcId="{4025100B-C144-448A-AED7-56748F061D22}" destId="{9CDDA524-8CB8-4516-8BE0-5FC19D72AB1F}" srcOrd="1" destOrd="0" presId="urn:microsoft.com/office/officeart/2005/8/layout/orgChart1"/>
    <dgm:cxn modelId="{340BBF7D-4EAD-4087-8CB9-536E6821D8BB}" type="presParOf" srcId="{51F12EC7-9596-4DBC-BA53-9C7FA3045BD9}" destId="{829556DC-ADA5-4950-8434-D7BF2C1FE1CB}" srcOrd="1" destOrd="0" presId="urn:microsoft.com/office/officeart/2005/8/layout/orgChart1"/>
    <dgm:cxn modelId="{5E545285-049B-4620-BFEE-8C9B7B505A2B}" type="presParOf" srcId="{51F12EC7-9596-4DBC-BA53-9C7FA3045BD9}" destId="{CCEB3E2F-3A72-438D-A0C5-4B0B26F31486}" srcOrd="2" destOrd="0" presId="urn:microsoft.com/office/officeart/2005/8/layout/orgChart1"/>
    <dgm:cxn modelId="{56F42641-56B2-476B-9C26-BAB14CD95255}" type="presParOf" srcId="{0F5AAA0F-FE43-44C2-A4F4-1BE85F90E384}" destId="{47ACDD5F-2C82-4AB5-9C77-0C69FE4BDCC9}" srcOrd="2" destOrd="0" presId="urn:microsoft.com/office/officeart/2005/8/layout/orgChart1"/>
    <dgm:cxn modelId="{937B5BFD-8D56-4FF3-80AD-EB479DD215CA}" type="presParOf" srcId="{38B5B1E5-0D4A-4586-838B-F6A2FEF11961}" destId="{28CF5F19-FA14-420C-8C18-EC057ECEA58C}" srcOrd="2" destOrd="0" presId="urn:microsoft.com/office/officeart/2005/8/layout/orgChart1"/>
    <dgm:cxn modelId="{66677C5C-41D1-46DB-BE05-7D3463E3B8EA}" type="presParOf" srcId="{38B5B1E5-0D4A-4586-838B-F6A2FEF11961}" destId="{212DAC9D-C90B-4038-8FC1-6CB648712DEC}" srcOrd="3" destOrd="0" presId="urn:microsoft.com/office/officeart/2005/8/layout/orgChart1"/>
    <dgm:cxn modelId="{AD078FCF-D4F1-43F7-9BCC-4C6955130EF8}" type="presParOf" srcId="{212DAC9D-C90B-4038-8FC1-6CB648712DEC}" destId="{8C09CBA6-62BA-4BBA-BCA1-2DF9761233B2}" srcOrd="0" destOrd="0" presId="urn:microsoft.com/office/officeart/2005/8/layout/orgChart1"/>
    <dgm:cxn modelId="{42EB1BF9-6959-48C0-9B87-7583B5D66D72}" type="presParOf" srcId="{8C09CBA6-62BA-4BBA-BCA1-2DF9761233B2}" destId="{5DD9E3EE-9313-4D4A-A4DB-0EBD5AB79481}" srcOrd="0" destOrd="0" presId="urn:microsoft.com/office/officeart/2005/8/layout/orgChart1"/>
    <dgm:cxn modelId="{91025F70-848A-46DE-A135-941301B0B518}" type="presParOf" srcId="{8C09CBA6-62BA-4BBA-BCA1-2DF9761233B2}" destId="{FB4C2C0E-6731-4CE7-93C8-45A2CDBEFEC5}" srcOrd="1" destOrd="0" presId="urn:microsoft.com/office/officeart/2005/8/layout/orgChart1"/>
    <dgm:cxn modelId="{6CBC01B6-CB10-4CD5-AB28-D18F4C4D0047}" type="presParOf" srcId="{212DAC9D-C90B-4038-8FC1-6CB648712DEC}" destId="{B4257E76-F533-4790-88A7-5E9A56667CB0}" srcOrd="1" destOrd="0" presId="urn:microsoft.com/office/officeart/2005/8/layout/orgChart1"/>
    <dgm:cxn modelId="{495A07D3-7275-41FA-BC0C-9AFCC9DE3ABE}" type="presParOf" srcId="{B4257E76-F533-4790-88A7-5E9A56667CB0}" destId="{CDCA18B0-4B6E-4E1A-9730-24F453139975}" srcOrd="0" destOrd="0" presId="urn:microsoft.com/office/officeart/2005/8/layout/orgChart1"/>
    <dgm:cxn modelId="{E3D40D52-7AE1-4774-AE03-315BC7914D54}" type="presParOf" srcId="{B4257E76-F533-4790-88A7-5E9A56667CB0}" destId="{A33A7289-F596-493B-8E2C-D9E0B4D8825C}" srcOrd="1" destOrd="0" presId="urn:microsoft.com/office/officeart/2005/8/layout/orgChart1"/>
    <dgm:cxn modelId="{F629FC5B-D684-4888-9B9E-F24437CBF83E}" type="presParOf" srcId="{A33A7289-F596-493B-8E2C-D9E0B4D8825C}" destId="{4762BB24-2DED-42BC-A5C3-3EFB58DA5D5A}" srcOrd="0" destOrd="0" presId="urn:microsoft.com/office/officeart/2005/8/layout/orgChart1"/>
    <dgm:cxn modelId="{DED03705-838E-4942-8183-6AE69A8CC5CD}" type="presParOf" srcId="{4762BB24-2DED-42BC-A5C3-3EFB58DA5D5A}" destId="{D4D9DB91-A939-4878-8243-FE72A84AB5D6}" srcOrd="0" destOrd="0" presId="urn:microsoft.com/office/officeart/2005/8/layout/orgChart1"/>
    <dgm:cxn modelId="{126A656E-8CED-434C-BEAC-498AF4271FE3}" type="presParOf" srcId="{4762BB24-2DED-42BC-A5C3-3EFB58DA5D5A}" destId="{979E72AE-8A9A-469A-A07A-4284AC8A9482}" srcOrd="1" destOrd="0" presId="urn:microsoft.com/office/officeart/2005/8/layout/orgChart1"/>
    <dgm:cxn modelId="{885D3CD2-8483-4756-8BE2-653C1605E704}" type="presParOf" srcId="{A33A7289-F596-493B-8E2C-D9E0B4D8825C}" destId="{5281B00D-8DCF-46E1-8F9C-9B08CCEEB84D}" srcOrd="1" destOrd="0" presId="urn:microsoft.com/office/officeart/2005/8/layout/orgChart1"/>
    <dgm:cxn modelId="{7736E64E-F0A4-4981-8197-1D43348E4958}" type="presParOf" srcId="{A33A7289-F596-493B-8E2C-D9E0B4D8825C}" destId="{73A5F462-26C0-4262-B2CB-19BD84785404}" srcOrd="2" destOrd="0" presId="urn:microsoft.com/office/officeart/2005/8/layout/orgChart1"/>
    <dgm:cxn modelId="{A10C658C-D1E6-425D-954B-4DC2F0C787C6}" type="presParOf" srcId="{B4257E76-F533-4790-88A7-5E9A56667CB0}" destId="{C30AF940-0FFC-4448-9DC4-EC81709D8839}" srcOrd="2" destOrd="0" presId="urn:microsoft.com/office/officeart/2005/8/layout/orgChart1"/>
    <dgm:cxn modelId="{D0ACB7C1-FE71-4FD0-B3A9-1E2A1566B5FF}" type="presParOf" srcId="{B4257E76-F533-4790-88A7-5E9A56667CB0}" destId="{CE0522B3-F022-4C6C-AD88-610C149E0C5E}" srcOrd="3" destOrd="0" presId="urn:microsoft.com/office/officeart/2005/8/layout/orgChart1"/>
    <dgm:cxn modelId="{A0F450FA-4893-4CAA-9445-DD720A73999E}" type="presParOf" srcId="{CE0522B3-F022-4C6C-AD88-610C149E0C5E}" destId="{B0DBD26C-E8B2-4693-BE16-C8DC7DA94B0B}" srcOrd="0" destOrd="0" presId="urn:microsoft.com/office/officeart/2005/8/layout/orgChart1"/>
    <dgm:cxn modelId="{A6B65BAC-3504-424A-8241-74A87B42A90E}" type="presParOf" srcId="{B0DBD26C-E8B2-4693-BE16-C8DC7DA94B0B}" destId="{0B1B1C8D-3D55-42E6-B44A-ED3F061C7350}" srcOrd="0" destOrd="0" presId="urn:microsoft.com/office/officeart/2005/8/layout/orgChart1"/>
    <dgm:cxn modelId="{7858313F-37E4-4261-BA72-285DAA418AE4}" type="presParOf" srcId="{B0DBD26C-E8B2-4693-BE16-C8DC7DA94B0B}" destId="{C565BA42-4A26-4840-AE87-BBE110B4AC04}" srcOrd="1" destOrd="0" presId="urn:microsoft.com/office/officeart/2005/8/layout/orgChart1"/>
    <dgm:cxn modelId="{57D07107-630E-4E6A-8A2F-A94EAFF1996F}" type="presParOf" srcId="{CE0522B3-F022-4C6C-AD88-610C149E0C5E}" destId="{FFFB4779-5574-4EA9-AD9D-B34F51EDC4FC}" srcOrd="1" destOrd="0" presId="urn:microsoft.com/office/officeart/2005/8/layout/orgChart1"/>
    <dgm:cxn modelId="{73776674-E06A-4450-B43D-AE3524315CBD}" type="presParOf" srcId="{CE0522B3-F022-4C6C-AD88-610C149E0C5E}" destId="{977AE00B-AFC1-455F-A903-D861A5A2DBD8}" srcOrd="2" destOrd="0" presId="urn:microsoft.com/office/officeart/2005/8/layout/orgChart1"/>
    <dgm:cxn modelId="{A5F9F24A-9B4F-4278-BBED-215A668FFBEE}" type="presParOf" srcId="{B4257E76-F533-4790-88A7-5E9A56667CB0}" destId="{D7218DE1-6117-4089-B101-13CBAA34C65E}" srcOrd="4" destOrd="0" presId="urn:microsoft.com/office/officeart/2005/8/layout/orgChart1"/>
    <dgm:cxn modelId="{EED1F1C7-261D-45D3-93E0-D4EB3380CD36}" type="presParOf" srcId="{B4257E76-F533-4790-88A7-5E9A56667CB0}" destId="{0B101B9B-E609-4A38-A074-C34D581544D5}" srcOrd="5" destOrd="0" presId="urn:microsoft.com/office/officeart/2005/8/layout/orgChart1"/>
    <dgm:cxn modelId="{12EC97A6-8998-4AD9-A776-59639A95896E}" type="presParOf" srcId="{0B101B9B-E609-4A38-A074-C34D581544D5}" destId="{A7B1B20A-9B14-44D0-B146-B2A03650A534}" srcOrd="0" destOrd="0" presId="urn:microsoft.com/office/officeart/2005/8/layout/orgChart1"/>
    <dgm:cxn modelId="{24407056-3926-4807-8BE7-6E15D1594557}" type="presParOf" srcId="{A7B1B20A-9B14-44D0-B146-B2A03650A534}" destId="{35D90F40-9C36-47D7-B739-6F754A63CB56}" srcOrd="0" destOrd="0" presId="urn:microsoft.com/office/officeart/2005/8/layout/orgChart1"/>
    <dgm:cxn modelId="{38B5A757-420E-43AD-8080-E3D4CCB9B310}" type="presParOf" srcId="{A7B1B20A-9B14-44D0-B146-B2A03650A534}" destId="{AEC0E3FA-130A-450A-8D2D-8E1B9958A7FA}" srcOrd="1" destOrd="0" presId="urn:microsoft.com/office/officeart/2005/8/layout/orgChart1"/>
    <dgm:cxn modelId="{3A6EF852-5F24-4BD1-8FF0-E5D5A9867626}" type="presParOf" srcId="{0B101B9B-E609-4A38-A074-C34D581544D5}" destId="{F410AB23-4E7B-425B-B5C3-B28B2266CA62}" srcOrd="1" destOrd="0" presId="urn:microsoft.com/office/officeart/2005/8/layout/orgChart1"/>
    <dgm:cxn modelId="{DB837897-F2C3-44F1-859B-C7B8A63CC5AE}" type="presParOf" srcId="{0B101B9B-E609-4A38-A074-C34D581544D5}" destId="{5A9C6824-B7D9-4D10-91AB-1B653361AD5A}" srcOrd="2" destOrd="0" presId="urn:microsoft.com/office/officeart/2005/8/layout/orgChart1"/>
    <dgm:cxn modelId="{947C833C-E3C1-4068-97FA-E389AD845BAF}" type="presParOf" srcId="{212DAC9D-C90B-4038-8FC1-6CB648712DEC}" destId="{64E293A4-4907-4631-AAB7-E36A3300B7C8}" srcOrd="2" destOrd="0" presId="urn:microsoft.com/office/officeart/2005/8/layout/orgChart1"/>
    <dgm:cxn modelId="{8E390BA7-973B-4709-9F07-B83C6236D189}" type="presParOf" srcId="{38B5B1E5-0D4A-4586-838B-F6A2FEF11961}" destId="{2D3F79BB-5A08-4D78-8C8B-0A486E55CBC3}" srcOrd="4" destOrd="0" presId="urn:microsoft.com/office/officeart/2005/8/layout/orgChart1"/>
    <dgm:cxn modelId="{370C5C87-89CE-4A93-8383-81D7F28D5BCF}" type="presParOf" srcId="{38B5B1E5-0D4A-4586-838B-F6A2FEF11961}" destId="{9B734EF7-D54D-4353-A2D0-F5124DDA8F25}" srcOrd="5" destOrd="0" presId="urn:microsoft.com/office/officeart/2005/8/layout/orgChart1"/>
    <dgm:cxn modelId="{21DF5F6C-FED5-4A8F-9ECE-8BA4B78983BB}" type="presParOf" srcId="{9B734EF7-D54D-4353-A2D0-F5124DDA8F25}" destId="{747F1763-1EC2-4518-BDA3-70B04045ABDB}" srcOrd="0" destOrd="0" presId="urn:microsoft.com/office/officeart/2005/8/layout/orgChart1"/>
    <dgm:cxn modelId="{7F7400E8-C046-4A8E-93ED-6838A18F07C6}" type="presParOf" srcId="{747F1763-1EC2-4518-BDA3-70B04045ABDB}" destId="{714239C1-2507-436F-8049-972915A4D4E7}" srcOrd="0" destOrd="0" presId="urn:microsoft.com/office/officeart/2005/8/layout/orgChart1"/>
    <dgm:cxn modelId="{0B5D5DE8-2C21-40E5-B8EA-53D7863C29D9}" type="presParOf" srcId="{747F1763-1EC2-4518-BDA3-70B04045ABDB}" destId="{601F79A2-006C-4D3D-B405-A49B5F2B6CDD}" srcOrd="1" destOrd="0" presId="urn:microsoft.com/office/officeart/2005/8/layout/orgChart1"/>
    <dgm:cxn modelId="{504150FD-665D-48FA-A61D-1956284D4940}" type="presParOf" srcId="{9B734EF7-D54D-4353-A2D0-F5124DDA8F25}" destId="{CBF03AD8-6565-49D6-83E5-F1D7078CAFB6}" srcOrd="1" destOrd="0" presId="urn:microsoft.com/office/officeart/2005/8/layout/orgChart1"/>
    <dgm:cxn modelId="{6500B8D8-C94B-41FD-B621-C5B6C515C319}" type="presParOf" srcId="{CBF03AD8-6565-49D6-83E5-F1D7078CAFB6}" destId="{FE132989-5FD4-4F7A-B22B-789CDBF1D745}" srcOrd="0" destOrd="0" presId="urn:microsoft.com/office/officeart/2005/8/layout/orgChart1"/>
    <dgm:cxn modelId="{ACEF12ED-3F7E-4703-995D-D6B2404C620F}" type="presParOf" srcId="{CBF03AD8-6565-49D6-83E5-F1D7078CAFB6}" destId="{C624027E-8AB5-443E-B688-1428880CAFDD}" srcOrd="1" destOrd="0" presId="urn:microsoft.com/office/officeart/2005/8/layout/orgChart1"/>
    <dgm:cxn modelId="{AE108D3A-49C9-46D4-AAF5-808BC93134C5}" type="presParOf" srcId="{C624027E-8AB5-443E-B688-1428880CAFDD}" destId="{8B59E192-F684-48A3-85DC-07F945076BAE}" srcOrd="0" destOrd="0" presId="urn:microsoft.com/office/officeart/2005/8/layout/orgChart1"/>
    <dgm:cxn modelId="{5699EFC8-DCF9-416E-A708-FD1FFD371905}" type="presParOf" srcId="{8B59E192-F684-48A3-85DC-07F945076BAE}" destId="{EEF3E28E-59F2-40DD-99CD-06DC904F8EEF}" srcOrd="0" destOrd="0" presId="urn:microsoft.com/office/officeart/2005/8/layout/orgChart1"/>
    <dgm:cxn modelId="{88C0B925-40F2-4A04-94A3-7C04BD153036}" type="presParOf" srcId="{8B59E192-F684-48A3-85DC-07F945076BAE}" destId="{478D640D-A479-4AB7-807C-20692C3561F7}" srcOrd="1" destOrd="0" presId="urn:microsoft.com/office/officeart/2005/8/layout/orgChart1"/>
    <dgm:cxn modelId="{1240947C-056D-4D3B-BA0C-8178F7559BCA}" type="presParOf" srcId="{C624027E-8AB5-443E-B688-1428880CAFDD}" destId="{12513804-1EB5-4C2A-B6B3-B54C406152ED}" srcOrd="1" destOrd="0" presId="urn:microsoft.com/office/officeart/2005/8/layout/orgChart1"/>
    <dgm:cxn modelId="{EFFFFEBE-0A9A-47D3-8D4E-77CD33813516}" type="presParOf" srcId="{C624027E-8AB5-443E-B688-1428880CAFDD}" destId="{6A54A8F4-B989-49B7-932F-974FAA3B3809}" srcOrd="2" destOrd="0" presId="urn:microsoft.com/office/officeart/2005/8/layout/orgChart1"/>
    <dgm:cxn modelId="{0A6A89DE-FEF5-4F4C-B692-E503E978B65D}" type="presParOf" srcId="{CBF03AD8-6565-49D6-83E5-F1D7078CAFB6}" destId="{5143F5FE-D054-4FE4-BBC2-B445DFD8D2D2}" srcOrd="2" destOrd="0" presId="urn:microsoft.com/office/officeart/2005/8/layout/orgChart1"/>
    <dgm:cxn modelId="{AB24D660-5947-481A-8D05-CD44BE3FF08F}" type="presParOf" srcId="{CBF03AD8-6565-49D6-83E5-F1D7078CAFB6}" destId="{2D0B8DBD-4669-4122-96C0-EE5BFF77CBC1}" srcOrd="3" destOrd="0" presId="urn:microsoft.com/office/officeart/2005/8/layout/orgChart1"/>
    <dgm:cxn modelId="{F5F38FB0-DF78-4722-B601-CE3F1914AB72}" type="presParOf" srcId="{2D0B8DBD-4669-4122-96C0-EE5BFF77CBC1}" destId="{2A711875-8E2D-465B-A1AE-CB57245B427A}" srcOrd="0" destOrd="0" presId="urn:microsoft.com/office/officeart/2005/8/layout/orgChart1"/>
    <dgm:cxn modelId="{E8205021-789F-4FDF-A52A-1D15FA86BEC5}" type="presParOf" srcId="{2A711875-8E2D-465B-A1AE-CB57245B427A}" destId="{AFAADA73-300C-498E-A384-084D24D2A5B8}" srcOrd="0" destOrd="0" presId="urn:microsoft.com/office/officeart/2005/8/layout/orgChart1"/>
    <dgm:cxn modelId="{D087959F-16BE-4546-933D-265B5E8BAADC}" type="presParOf" srcId="{2A711875-8E2D-465B-A1AE-CB57245B427A}" destId="{1C592886-6404-4D6F-8051-DFAE1C52BF35}" srcOrd="1" destOrd="0" presId="urn:microsoft.com/office/officeart/2005/8/layout/orgChart1"/>
    <dgm:cxn modelId="{C7B0F5B6-375D-435C-AC63-F5B16659B268}" type="presParOf" srcId="{2D0B8DBD-4669-4122-96C0-EE5BFF77CBC1}" destId="{975BB005-1ED3-48D7-A074-7424E1EB8481}" srcOrd="1" destOrd="0" presId="urn:microsoft.com/office/officeart/2005/8/layout/orgChart1"/>
    <dgm:cxn modelId="{5EEFBA9D-DD04-4282-B348-5542C5C30555}" type="presParOf" srcId="{2D0B8DBD-4669-4122-96C0-EE5BFF77CBC1}" destId="{DEF2AA55-9172-46F9-B03B-0EE086CDA0B2}" srcOrd="2" destOrd="0" presId="urn:microsoft.com/office/officeart/2005/8/layout/orgChart1"/>
    <dgm:cxn modelId="{6AB08082-9C03-4096-94F4-F10B5CB5B8E7}" type="presParOf" srcId="{9B734EF7-D54D-4353-A2D0-F5124DDA8F25}" destId="{4E3D1214-71B7-40EF-8F7D-58B1893928B3}" srcOrd="2" destOrd="0" presId="urn:microsoft.com/office/officeart/2005/8/layout/orgChart1"/>
    <dgm:cxn modelId="{DE7C911D-BF4B-4582-9696-CAA7CABE9DF4}" type="presParOf" srcId="{3A240B74-741B-46BC-9EC4-90597A714B3F}" destId="{37B57425-C849-4BA4-8079-9E166259FD2D}" srcOrd="2" destOrd="0" presId="urn:microsoft.com/office/officeart/2005/8/layout/orgChart1"/>
    <dgm:cxn modelId="{878ACBF5-F454-4102-819D-B0E49ABF54B1}" type="presParOf" srcId="{8A97831D-931A-469A-8C59-70D7858BD09B}" destId="{2FB20EAE-1799-4588-A05C-58D2BEC86ABD}" srcOrd="2" destOrd="0" presId="urn:microsoft.com/office/officeart/2005/8/layout/orgChart1"/>
    <dgm:cxn modelId="{37F63F03-D6AB-44D1-9C17-07ADEE4A9C9E}" type="presParOf" srcId="{8A97831D-931A-469A-8C59-70D7858BD09B}" destId="{9EC4FEDB-12B7-4593-9072-83324B75F068}" srcOrd="3" destOrd="0" presId="urn:microsoft.com/office/officeart/2005/8/layout/orgChart1"/>
    <dgm:cxn modelId="{1B389E3E-F1B5-4AC4-AAAD-13E1F3F9DD5F}" type="presParOf" srcId="{9EC4FEDB-12B7-4593-9072-83324B75F068}" destId="{C90D31B2-75E7-4712-BD5E-3D6815056559}" srcOrd="0" destOrd="0" presId="urn:microsoft.com/office/officeart/2005/8/layout/orgChart1"/>
    <dgm:cxn modelId="{A92A4970-A7C9-4F3B-ABCD-4CD5F85DD2B1}" type="presParOf" srcId="{C90D31B2-75E7-4712-BD5E-3D6815056559}" destId="{0DE10CE8-0508-47CA-A307-12EDA1DC6C81}" srcOrd="0" destOrd="0" presId="urn:microsoft.com/office/officeart/2005/8/layout/orgChart1"/>
    <dgm:cxn modelId="{20922B7B-5338-4CA9-B8A6-ABCD0C8C52A8}" type="presParOf" srcId="{C90D31B2-75E7-4712-BD5E-3D6815056559}" destId="{468C954D-A462-49CC-9D3C-5DF89E438CFB}" srcOrd="1" destOrd="0" presId="urn:microsoft.com/office/officeart/2005/8/layout/orgChart1"/>
    <dgm:cxn modelId="{E0A9A058-13F5-4402-9D2C-1391CB842B7B}" type="presParOf" srcId="{9EC4FEDB-12B7-4593-9072-83324B75F068}" destId="{BD5B0BCB-C8C6-4FAB-879A-0D3B2D225A34}" srcOrd="1" destOrd="0" presId="urn:microsoft.com/office/officeart/2005/8/layout/orgChart1"/>
    <dgm:cxn modelId="{06482A1F-B294-4A47-8551-DD5ED0AF84C9}" type="presParOf" srcId="{9EC4FEDB-12B7-4593-9072-83324B75F068}" destId="{8BBAFCD3-8832-43AC-AED7-FD763B3FB9F6}" srcOrd="2" destOrd="0" presId="urn:microsoft.com/office/officeart/2005/8/layout/orgChart1"/>
    <dgm:cxn modelId="{D7282B3D-9A35-405C-BFAC-772EE72D88CF}" type="presParOf" srcId="{8A97831D-931A-469A-8C59-70D7858BD09B}" destId="{FD377280-DB89-464B-8AB5-3FD633C31F64}" srcOrd="4" destOrd="0" presId="urn:microsoft.com/office/officeart/2005/8/layout/orgChart1"/>
    <dgm:cxn modelId="{0429EAB8-6B81-4143-8D0D-C44D7F05F0A1}" type="presParOf" srcId="{8A97831D-931A-469A-8C59-70D7858BD09B}" destId="{EFED7868-A9A3-4931-BE2D-B0D9457B0E61}" srcOrd="5" destOrd="0" presId="urn:microsoft.com/office/officeart/2005/8/layout/orgChart1"/>
    <dgm:cxn modelId="{A1C04AFD-6CB1-4896-8E14-7DEA75A6A16B}" type="presParOf" srcId="{EFED7868-A9A3-4931-BE2D-B0D9457B0E61}" destId="{82BFB123-9E84-4B1A-8057-BFC83C96685A}" srcOrd="0" destOrd="0" presId="urn:microsoft.com/office/officeart/2005/8/layout/orgChart1"/>
    <dgm:cxn modelId="{62B9CE22-A000-4ACE-A450-381E43D4DBF8}" type="presParOf" srcId="{82BFB123-9E84-4B1A-8057-BFC83C96685A}" destId="{663400F7-B751-437D-8E43-177979E03F10}" srcOrd="0" destOrd="0" presId="urn:microsoft.com/office/officeart/2005/8/layout/orgChart1"/>
    <dgm:cxn modelId="{6B214269-A99E-45DD-8253-0479805006AA}" type="presParOf" srcId="{82BFB123-9E84-4B1A-8057-BFC83C96685A}" destId="{D119BCDD-6987-4B95-BBDB-BBDC012E938B}" srcOrd="1" destOrd="0" presId="urn:microsoft.com/office/officeart/2005/8/layout/orgChart1"/>
    <dgm:cxn modelId="{5AC7D40D-1691-414C-8D14-03644CB56E21}" type="presParOf" srcId="{EFED7868-A9A3-4931-BE2D-B0D9457B0E61}" destId="{ACF243B4-4780-44EF-9F30-0D87A597551D}" srcOrd="1" destOrd="0" presId="urn:microsoft.com/office/officeart/2005/8/layout/orgChart1"/>
    <dgm:cxn modelId="{A76C308C-7FAA-46B9-9A53-B3E8F5105398}" type="presParOf" srcId="{EFED7868-A9A3-4931-BE2D-B0D9457B0E61}" destId="{855EF416-6BED-451D-94B2-A9714C6B3136}" srcOrd="2" destOrd="0" presId="urn:microsoft.com/office/officeart/2005/8/layout/orgChart1"/>
    <dgm:cxn modelId="{4D4F2422-A9D7-4DF3-9948-38EFD47AC546}"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9CB5695-AE77-48EA-96B5-39E0D2280F95}" type="presOf" srcId="{08D7570B-7F60-45C4-A5BB-AAC3AFDA8848}" destId="{8CD2BC37-3900-49BB-97B0-B5628A5CCC9C}"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AD36A5B4-EDA5-4723-A3B9-C4D2FB55C934}" type="presOf" srcId="{0CF7E2DD-59D9-45B7-AA9A-B77CB243F791}" destId="{5A865C50-DAC3-4B6D-B8AD-9CF5ECA9B628}" srcOrd="0" destOrd="0" presId="urn:microsoft.com/office/officeart/2005/8/layout/orgChart1"/>
    <dgm:cxn modelId="{CB344BD7-7246-4DE1-B5F9-80AB4B525E9B}" type="presOf" srcId="{08D7570B-7F60-45C4-A5BB-AAC3AFDA8848}" destId="{DD724892-C7D1-4A1B-8704-5673780CFD0C}"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BEBCFA40-E6BA-4E22-AADA-D08A3CFFE7D8}" type="presOf" srcId="{9870A2D4-8F34-4D49-823C-32AD31A5C2DD}" destId="{61ECADF3-6EFF-486D-B8DA-CEEEDC1BB3FB}" srcOrd="0"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2E9C2271-C504-4271-B801-9BE41D2DE2C0}" type="presOf" srcId="{07006325-189D-4E8C-990E-DB5911DFF08C}" destId="{89B279CF-7538-4715-8483-353B07A78F0F}" srcOrd="1"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D084F658-5186-4FFE-AAB3-6EA413B2EE82}" type="presOf" srcId="{D22907C0-CB64-48FD-9518-7D077E94B5F2}" destId="{84CA27CF-220E-46D7-8555-66424CEC0C4C}" srcOrd="1" destOrd="0" presId="urn:microsoft.com/office/officeart/2005/8/layout/orgChart1"/>
    <dgm:cxn modelId="{7D973CC3-3611-4AFA-9DE7-172CF9DC0230}" type="presOf" srcId="{07006325-189D-4E8C-990E-DB5911DFF08C}" destId="{A200DA01-A641-45E8-A567-2F9202C5119E}" srcOrd="0"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BBAFECCA-3956-4793-A3F7-FB5E2A826E4A}" type="presOf" srcId="{39A3066F-A70E-414C-ACBF-D195B2F4180C}" destId="{24634150-7E85-41CA-97DA-8B25418274FC}" srcOrd="1"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255537B-637D-41E0-8522-EA51FF195D90}" type="presOf" srcId="{3D75D2CC-1F37-42E6-BDC0-504AF1A8412A}" destId="{2FB20EAE-1799-4588-A05C-58D2BEC86ABD}"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7EED737A-9E85-474B-918C-AD1EA79BCA1D}" type="presOf" srcId="{08749787-E539-45CF-8AD9-664AC582531F}" destId="{B95675BD-8438-460C-A8AD-CB1EC5E41BF3}" srcOrd="1"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0009E36A-D175-4D7B-AAA5-6A353AFD6573}" type="presOf" srcId="{0A710C2F-11E1-419A-AE8A-02A3F710935E}" destId="{9CD53A5B-3138-461F-B84C-6CB57DB7A1E2}"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870EB498-9677-43D9-A649-CEF04BA478B9}" type="presOf" srcId="{BCCB7D4B-0FCD-4275-803D-17AB65D7963E}" destId="{E6A9E043-2F66-4CA3-AB9E-BC6BADFE3600}" srcOrd="0"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6BAD1723-449F-4717-AA60-CA918F791457}" type="presOf" srcId="{98927BF6-4893-4986-A02A-05F30E2B0FF1}" destId="{0DE10CE8-0508-47CA-A307-12EDA1DC6C81}"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145C9D06-5D53-4D69-8584-1C504FCB1783}" type="presOf" srcId="{D56B362D-7438-4082-A059-7607BF54D19D}" destId="{4E926DF3-1CA6-4F0D-9417-E0589D9397A5}"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D02057F9-5A26-4EB1-A058-0B466D049F58}" type="presOf" srcId="{C10D4585-1573-4715-AE4B-609E227742CD}" destId="{F0E4C2CC-9C08-45C2-B910-283C5D3725B7}" srcOrd="0"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7870B0ED-EC3D-4CC6-881A-8E05FDA30AB7}" type="presOf" srcId="{0A710C2F-11E1-419A-AE8A-02A3F710935E}" destId="{9D10BD22-0EA1-4256-B658-CA16712BE40C}"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BA70C17-6964-4A2A-843E-6C78B5084477}" type="presOf" srcId="{940C5A47-F812-4159-A30B-670BFF4D2536}" destId="{CEEEB21F-FC3D-4BA3-BE25-28381B2833F7}"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C9C2EBA0-C141-4636-8B29-43C2CA1F3992}" srcId="{0A710C2F-11E1-419A-AE8A-02A3F710935E}" destId="{6DF2A4EF-DD97-43A4-9A0F-3D7D9561BA5A}" srcOrd="0" destOrd="0" parTransId="{F4C81D9C-66BD-4755-9502-0F5A6B1B51C8}" sibTransId="{C5999F0B-B2B1-4D7C-AC12-5D68469D540B}"/>
    <dgm:cxn modelId="{DD0B6DC0-61BC-490E-8D27-5858EDBF196C}" type="presOf" srcId="{659FF599-D52B-4459-B43A-3D7A63BF22E3}" destId="{332F0E2B-8913-471D-85C2-C60105DA06DA}"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B66587C9-314F-4019-89D9-3C2379469C37}" type="presOf" srcId="{3D634CA7-F0FD-4922-9E5F-881D8C601D15}" destId="{51BD293A-72A8-4377-B83D-34E60E6CC9AE}" srcOrd="1"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15125EB9-BE77-4F59-9C21-C7A83E1AA388}" type="presOf" srcId="{A38DB58B-A3B3-47CD-ADB8-65CB55492825}" destId="{51697CB0-C18F-43A2-8F0F-573E449B8868}"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E98ED481-112B-4459-A839-B8AE1AC07624}" srcId="{778E1636-2D4E-4F01-9407-30AE87964CCF}" destId="{263D07C6-04D3-4350-BEEF-2EE60C58B849}" srcOrd="1" destOrd="0" parTransId="{9B1821E4-5015-4A16-B9B9-F5AB4BE471C6}" sibTransId="{751649F5-2471-450E-BDCA-3B91E86BC34E}"/>
    <dgm:cxn modelId="{A6743589-671F-4B28-BC10-75AB565AF4BA}" type="presOf" srcId="{6DF2A4EF-DD97-43A4-9A0F-3D7D9561BA5A}" destId="{CB163965-A81C-4E54-B1B3-861853941CE2}" srcOrd="0" destOrd="0" presId="urn:microsoft.com/office/officeart/2005/8/layout/orgChart1"/>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AF88908-3BA6-4398-B01E-53F763A5B0A6}" type="presOf" srcId="{3E67E5BF-772B-4043-BDEF-C151E57CAF37}" destId="{E6E8A09D-9B93-4D5F-9445-E5EC3172A664}" srcOrd="0" destOrd="0" presId="urn:microsoft.com/office/officeart/2005/8/layout/orgChart1"/>
    <dgm:cxn modelId="{3F318BCA-3C32-47AE-B1AC-ECF19C7EC725}" type="presOf" srcId="{046831D1-6894-4AF5-A6FC-FEE4336DBA4B}" destId="{2CAE97A5-1E67-45DB-9C7C-DC06CE25B2ED}"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5973627A-C7C7-4E62-B18E-F82C2670FE8D}" type="presOf" srcId="{6994F024-24CC-4DE2-A039-AC54D06CC924}" destId="{E95C2112-3A1A-40AE-8268-A0D9FBD0A26E}" srcOrd="0"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6B39727E-B1EB-42D6-97D6-51DCEEB843B3}" type="presOf" srcId="{BADA00DA-89E6-46E1-BA77-E6DC728079E8}" destId="{A7567DEF-B058-4665-A1FD-9744630C6E0A}" srcOrd="0" destOrd="0" presId="urn:microsoft.com/office/officeart/2005/8/layout/orgChart1"/>
    <dgm:cxn modelId="{3600A908-49D6-443D-909F-EEE3A4E8AAFF}" type="presOf" srcId="{D22907C0-CB64-48FD-9518-7D077E94B5F2}" destId="{84CA27CF-220E-46D7-8555-66424CEC0C4C}" srcOrd="1" destOrd="0" presId="urn:microsoft.com/office/officeart/2005/8/layout/orgChart1"/>
    <dgm:cxn modelId="{884C9311-B3CC-475B-9288-850C7A270716}" type="presOf" srcId="{A38DB58B-A3B3-47CD-ADB8-65CB55492825}" destId="{51697CB0-C18F-43A2-8F0F-573E449B8868}" srcOrd="0" destOrd="0" presId="urn:microsoft.com/office/officeart/2005/8/layout/orgChart1"/>
    <dgm:cxn modelId="{3AAE95C7-411C-4905-9DB2-8DC17263EADE}" type="presOf" srcId="{9CDE2291-57FF-40B3-9333-65171469F092}" destId="{688CC0B0-EEFB-4FDC-9160-4E53EC9ACF43}" srcOrd="1" destOrd="0" presId="urn:microsoft.com/office/officeart/2005/8/layout/orgChart1"/>
    <dgm:cxn modelId="{D63A423A-2B53-4F80-8643-5D88E10D47C4}" type="presOf" srcId="{3D634CA7-F0FD-4922-9E5F-881D8C601D15}" destId="{51BD293A-72A8-4377-B83D-34E60E6CC9AE}" srcOrd="1" destOrd="0" presId="urn:microsoft.com/office/officeart/2005/8/layout/orgChart1"/>
    <dgm:cxn modelId="{9E5DAF4F-4786-4E5F-AC5E-E01F33B11114}" type="presOf" srcId="{778E1636-2D4E-4F01-9407-30AE87964CCF}" destId="{ACAF1969-8D6C-4DE0-AA89-87A4D18DD451}" srcOrd="0" destOrd="0" presId="urn:microsoft.com/office/officeart/2005/8/layout/orgChart1"/>
    <dgm:cxn modelId="{2C702FD9-3B63-4EFA-AB38-336228068FF6}" type="presOf" srcId="{39A3066F-A70E-414C-ACBF-D195B2F4180C}" destId="{B725E76A-9011-4A84-A0DC-C7C0800FAE0C}" srcOrd="0" destOrd="0" presId="urn:microsoft.com/office/officeart/2005/8/layout/orgChart1"/>
    <dgm:cxn modelId="{B6FE6948-0A4F-48E7-BB1C-D0A8AEC8993D}" type="presOf" srcId="{98927BF6-4893-4986-A02A-05F30E2B0FF1}" destId="{0DE10CE8-0508-47CA-A307-12EDA1DC6C81}"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B7E8AAB7-1DCD-4B3D-BB5C-BFCF9EC9AD6D}" type="presOf" srcId="{3D4622CA-CE55-4B59-80B0-3EDC3294BDF0}" destId="{663400F7-B751-437D-8E43-177979E03F10}" srcOrd="0" destOrd="0" presId="urn:microsoft.com/office/officeart/2005/8/layout/orgChart1"/>
    <dgm:cxn modelId="{B65C9AC3-FB14-40B2-84DB-93B5B6C45D08}" type="presOf" srcId="{D56B362D-7438-4082-A059-7607BF54D19D}" destId="{4E926DF3-1CA6-4F0D-9417-E0589D9397A5}" srcOrd="0"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C09E164-BC5B-4135-80DE-86F6D6711316}" type="presOf" srcId="{39A3066F-A70E-414C-ACBF-D195B2F4180C}" destId="{24634150-7E85-41CA-97DA-8B25418274FC}" srcOrd="1"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CCAC19A-FDF5-4DF9-A266-8B24170B220E}" type="presOf" srcId="{C96AEC06-B94D-480F-BF2E-B5AF9E8C15F6}" destId="{64DDD32F-1A44-4894-8273-6BE1B7276EBB}" srcOrd="1" destOrd="0" presId="urn:microsoft.com/office/officeart/2005/8/layout/orgChart1"/>
    <dgm:cxn modelId="{D43A6B9F-FE81-4D40-A45A-E8A6689B1EB8}" type="presOf" srcId="{3D4622CA-CE55-4B59-80B0-3EDC3294BDF0}" destId="{D119BCDD-6987-4B95-BBDB-BBDC012E938B}" srcOrd="1" destOrd="0" presId="urn:microsoft.com/office/officeart/2005/8/layout/orgChart1"/>
    <dgm:cxn modelId="{22BD776E-30D1-48A9-841E-AA005D5C3DBE}" type="presOf" srcId="{1EA384D4-2BD2-4652-9D60-9FFBB6E5F87C}" destId="{C393C75A-7F0B-451B-9A63-9519C3522299}" srcOrd="0" destOrd="0" presId="urn:microsoft.com/office/officeart/2005/8/layout/orgChart1"/>
    <dgm:cxn modelId="{65A499EE-BBC8-4C23-8119-05EEE40D813C}" type="presOf" srcId="{8578CD9D-B64B-4A1A-B561-AA7DE3DE9002}" destId="{4D3E76DC-EA3C-4913-BD81-E8F4CF87917D}" srcOrd="0" destOrd="0" presId="urn:microsoft.com/office/officeart/2005/8/layout/orgChart1"/>
    <dgm:cxn modelId="{7235502D-93B3-44B4-A23D-891BCE4665E9}" type="presOf" srcId="{08749787-E539-45CF-8AD9-664AC582531F}" destId="{C0AA208A-3B8B-416D-A42F-FE739750A133}" srcOrd="0" destOrd="0" presId="urn:microsoft.com/office/officeart/2005/8/layout/orgChart1"/>
    <dgm:cxn modelId="{B5275572-F487-4F85-A282-8E66484BCC47}" type="presOf" srcId="{940C5A47-F812-4159-A30B-670BFF4D2536}" destId="{15CBB5AD-B928-45F7-A64D-F5A64C1EB4B2}" srcOrd="0" destOrd="0" presId="urn:microsoft.com/office/officeart/2005/8/layout/orgChart1"/>
    <dgm:cxn modelId="{7EA792E8-57F6-49A1-B0F2-B2131FCB6915}" type="presOf" srcId="{F4C81D9C-66BD-4755-9502-0F5A6B1B51C8}" destId="{F2903C82-D2C3-47F5-A09E-BFD96622077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60F8868A-FAFE-42DE-97C2-A62C9814C498}" type="presOf" srcId="{940C5A47-F812-4159-A30B-670BFF4D2536}" destId="{CEEEB21F-FC3D-4BA3-BE25-28381B2833F7}" srcOrd="1"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DD8CB8B-E6D4-4F81-B5EB-FD6ED40757DF}" type="presOf" srcId="{0A710C2F-11E1-419A-AE8A-02A3F710935E}" destId="{9CD53A5B-3138-461F-B84C-6CB57DB7A1E2}" srcOrd="1" destOrd="0" presId="urn:microsoft.com/office/officeart/2005/8/layout/orgChart1"/>
    <dgm:cxn modelId="{F4B2B763-EC83-4B19-8759-99C77C2D3A2E}" type="presOf" srcId="{0A710C2F-11E1-419A-AE8A-02A3F710935E}" destId="{9D10BD22-0EA1-4256-B658-CA16712BE40C}"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164F3BA-0531-4315-8D48-C3D99C3A3F7A}" type="presOf" srcId="{9870A2D4-8F34-4D49-823C-32AD31A5C2DD}" destId="{61ECADF3-6EFF-486D-B8DA-CEEEDC1BB3FB}" srcOrd="0" destOrd="0" presId="urn:microsoft.com/office/officeart/2005/8/layout/orgChart1"/>
    <dgm:cxn modelId="{82F4F77F-BCB4-437E-96DA-EC2D9577585C}" type="presOf" srcId="{98927BF6-4893-4986-A02A-05F30E2B0FF1}" destId="{468C954D-A462-49CC-9D3C-5DF89E438CFB}" srcOrd="1" destOrd="0" presId="urn:microsoft.com/office/officeart/2005/8/layout/orgChart1"/>
    <dgm:cxn modelId="{738B359B-A8C2-4CDE-A801-F873EC795087}" type="presOf" srcId="{2A9358DD-9C68-44EE-9ECC-AFC6419F763F}" destId="{C7C61901-FF97-4340-B404-ADAABA2EF256}" srcOrd="0" destOrd="0" presId="urn:microsoft.com/office/officeart/2005/8/layout/orgChart1"/>
    <dgm:cxn modelId="{27410E34-F099-42F9-A2E9-F8FEDB8A22E9}" type="presOf" srcId="{3D634CA7-F0FD-4922-9E5F-881D8C601D15}" destId="{A8738B83-916C-4F14-9EC1-9445B8524393}" srcOrd="0" destOrd="0" presId="urn:microsoft.com/office/officeart/2005/8/layout/orgChart1"/>
    <dgm:cxn modelId="{6CB15373-EA92-4783-B8DC-A7FE5B36D00F}" type="presOf" srcId="{4658D2E9-E402-46AC-94F7-965FE75EE7D1}" destId="{FB924574-F6D9-44E1-84F6-E65B1C65237E}"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BDF7E835-D4A1-451F-A86E-3E100AABD7BA}" type="presOf" srcId="{1E2D1EAB-9697-46D5-9237-83FF2B0E6E8F}" destId="{22D9E5E4-7121-4496-AC6E-6BF22B8DECE8}" srcOrd="0" destOrd="0" presId="urn:microsoft.com/office/officeart/2005/8/layout/orgChart1"/>
    <dgm:cxn modelId="{5F59C605-DBBB-4278-A053-41173CB3360D}" type="presOf" srcId="{D06D6905-0380-48C8-A428-53D5D2CF3BAC}" destId="{25C79980-D730-4458-8229-C5A3BCBAD304}" srcOrd="0" destOrd="0" presId="urn:microsoft.com/office/officeart/2005/8/layout/orgChart1"/>
    <dgm:cxn modelId="{9839992F-78A3-4713-AE1F-525176CF4797}" type="presOf" srcId="{5BD7C560-B5EA-474A-B926-CEA98152E286}" destId="{0A0F57EE-6445-4A6D-AD89-B69792017623}" srcOrd="0" destOrd="0" presId="urn:microsoft.com/office/officeart/2005/8/layout/orgChart1"/>
    <dgm:cxn modelId="{BB242A03-48E6-494C-A200-9572885973CF}" type="presOf" srcId="{3D75D2CC-1F37-42E6-BDC0-504AF1A8412A}" destId="{2FB20EAE-1799-4588-A05C-58D2BEC86ABD}" srcOrd="0"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C8596DE7-AB08-4205-9ACB-4F268B147CDD}" type="presOf" srcId="{9870A2D4-8F34-4D49-823C-32AD31A5C2DD}" destId="{D3665173-9154-4DD9-82CD-DD10E26D2450}" srcOrd="1" destOrd="0" presId="urn:microsoft.com/office/officeart/2005/8/layout/orgChart1"/>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C27023BE-7BC8-4E0D-BE27-7CAC905BA4EB}" type="presOf" srcId="{BADA00DA-89E6-46E1-BA77-E6DC728079E8}" destId="{454E162B-BE87-4522-8AB2-D67B569FF782}" srcOrd="1" destOrd="0" presId="urn:microsoft.com/office/officeart/2005/8/layout/orgChart1"/>
    <dgm:cxn modelId="{3E966C20-FEA8-46E8-8080-CE7C2346D881}" type="presOf" srcId="{FD175948-8E56-4907-A90D-D33026458406}" destId="{FD377280-DB89-464B-8AB5-3FD633C31F64}" srcOrd="0" destOrd="0" presId="urn:microsoft.com/office/officeart/2005/8/layout/orgChart1"/>
    <dgm:cxn modelId="{4FC44893-6F7A-46EB-BACC-D385432B4DC4}" type="presOf" srcId="{07006325-189D-4E8C-990E-DB5911DFF08C}" destId="{A200DA01-A641-45E8-A567-2F9202C5119E}" srcOrd="0" destOrd="0" presId="urn:microsoft.com/office/officeart/2005/8/layout/orgChart1"/>
    <dgm:cxn modelId="{06153086-3AB4-4B51-BCC2-1C13F785A4E3}" type="presOf" srcId="{9CDE2291-57FF-40B3-9333-65171469F092}" destId="{78448DF0-1042-414A-BADB-0FE7651F77D4}" srcOrd="0" destOrd="0" presId="urn:microsoft.com/office/officeart/2005/8/layout/orgChart1"/>
    <dgm:cxn modelId="{DBBCE44A-9C0A-4354-936A-1C43637828CB}" type="presOf" srcId="{6DF2A4EF-DD97-43A4-9A0F-3D7D9561BA5A}" destId="{CB163965-A81C-4E54-B1B3-861853941CE2}" srcOrd="0" destOrd="0" presId="urn:microsoft.com/office/officeart/2005/8/layout/orgChart1"/>
    <dgm:cxn modelId="{A4F94483-D905-419D-A52D-FE6E7E4D9595}" type="presOf" srcId="{9B1821E4-5015-4A16-B9B9-F5AB4BE471C6}" destId="{5EEA19AB-2C2B-41B0-9482-58688572A7E0}" srcOrd="0" destOrd="0" presId="urn:microsoft.com/office/officeart/2005/8/layout/orgChart1"/>
    <dgm:cxn modelId="{D6FD7294-2206-486E-A49D-4807DF00FAAB}" type="presOf" srcId="{659FF599-D52B-4459-B43A-3D7A63BF22E3}" destId="{332F0E2B-8913-471D-85C2-C60105DA06DA}" srcOrd="0" destOrd="0" presId="urn:microsoft.com/office/officeart/2005/8/layout/orgChart1"/>
    <dgm:cxn modelId="{4A94478B-8E75-48D9-B833-0D27F32A3419}" type="presOf" srcId="{778E1636-2D4E-4F01-9407-30AE87964CCF}" destId="{8E97A481-8465-45CF-9DCF-9DE820E77D83}" srcOrd="1" destOrd="0" presId="urn:microsoft.com/office/officeart/2005/8/layout/orgChart1"/>
    <dgm:cxn modelId="{C9DB6C68-70F1-4FB2-815A-29E08EF52232}" type="presOf" srcId="{6DF2A4EF-DD97-43A4-9A0F-3D7D9561BA5A}" destId="{A808ABED-78E5-47B1-AD0D-981B3A29BF52}"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B31B301D-BC1E-428B-B86F-EB7684731605}" type="presOf" srcId="{263D07C6-04D3-4350-BEEF-2EE60C58B849}" destId="{C4353EB1-B429-4619-9465-8D9333161A62}" srcOrd="0" destOrd="0" presId="urn:microsoft.com/office/officeart/2005/8/layout/orgChart1"/>
    <dgm:cxn modelId="{E6023C1E-377F-4E0D-A412-55F982BB977B}" type="presOf" srcId="{08749787-E539-45CF-8AD9-664AC582531F}" destId="{B95675BD-8438-460C-A8AD-CB1EC5E41BF3}" srcOrd="1" destOrd="0" presId="urn:microsoft.com/office/officeart/2005/8/layout/orgChart1"/>
    <dgm:cxn modelId="{E2B6A805-4BA2-43CE-B3FF-3F6E3CBCEC6D}" type="presOf" srcId="{0CF7E2DD-59D9-45B7-AA9A-B77CB243F791}" destId="{5A865C50-DAC3-4B6D-B8AD-9CF5ECA9B628}" srcOrd="0"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F8A9202B-DDDF-41DC-A957-7703282C77B9}" type="presOf" srcId="{07006325-189D-4E8C-990E-DB5911DFF08C}" destId="{89B279CF-7538-4715-8483-353B07A78F0F}" srcOrd="1" destOrd="0" presId="urn:microsoft.com/office/officeart/2005/8/layout/orgChart1"/>
    <dgm:cxn modelId="{C9C2EBA0-C141-4636-8B29-43C2CA1F3992}" srcId="{0A710C2F-11E1-419A-AE8A-02A3F710935E}" destId="{6DF2A4EF-DD97-43A4-9A0F-3D7D9561BA5A}" srcOrd="0" destOrd="0" parTransId="{F4C81D9C-66BD-4755-9502-0F5A6B1B51C8}" sibTransId="{C5999F0B-B2B1-4D7C-AC12-5D68469D540B}"/>
    <dgm:cxn modelId="{AFF9B572-D6E8-44D2-82C8-3A5FFC14AFD1}" type="presOf" srcId="{D22907C0-CB64-48FD-9518-7D077E94B5F2}" destId="{D85B1F43-8CC0-4EDD-B5AA-F83EF6EFF462}" srcOrd="0" destOrd="0" presId="urn:microsoft.com/office/officeart/2005/8/layout/orgChart1"/>
    <dgm:cxn modelId="{0962FC63-ADA5-4553-BBB4-374F88BE427A}" type="presOf" srcId="{C96AEC06-B94D-480F-BF2E-B5AF9E8C15F6}" destId="{040FB6AF-4C50-436E-B46C-9A9258E1E3BE}" srcOrd="0" destOrd="0" presId="urn:microsoft.com/office/officeart/2005/8/layout/orgChart1"/>
    <dgm:cxn modelId="{4216850F-CA98-471C-A54A-126B6A9B0E41}" type="presOf" srcId="{C10D4585-1573-4715-AE4B-609E227742CD}" destId="{F0E4C2CC-9C08-45C2-B910-283C5D3725B7}" srcOrd="0" destOrd="0" presId="urn:microsoft.com/office/officeart/2005/8/layout/orgChart1"/>
    <dgm:cxn modelId="{5B28EDEF-18DD-4B17-BE69-672B724DF904}" type="presOf" srcId="{08D7570B-7F60-45C4-A5BB-AAC3AFDA8848}" destId="{DD724892-C7D1-4A1B-8704-5673780CFD0C}" srcOrd="1" destOrd="0" presId="urn:microsoft.com/office/officeart/2005/8/layout/orgChart1"/>
    <dgm:cxn modelId="{7C3B9049-C825-44AE-9E86-61F03AA22965}" type="presOf" srcId="{BCCB7D4B-0FCD-4275-803D-17AB65D7963E}" destId="{E6A9E043-2F66-4CA3-AB9E-BC6BADFE3600}" srcOrd="0" destOrd="0" presId="urn:microsoft.com/office/officeart/2005/8/layout/orgChart1"/>
    <dgm:cxn modelId="{D20AA711-07CB-41D3-A5B6-A4006A9F3D01}" type="presOf" srcId="{433F03CC-DCFC-4D2C-8473-EC4AB3124061}" destId="{46C4A8C9-46AB-40BA-BE2A-93F27A7B85AA}" srcOrd="0" destOrd="0" presId="urn:microsoft.com/office/officeart/2005/8/layout/orgChart1"/>
    <dgm:cxn modelId="{48FF3017-D135-4113-9AD8-89D8FDC71404}" type="presOf" srcId="{08D7570B-7F60-45C4-A5BB-AAC3AFDA8848}" destId="{8CD2BC37-3900-49BB-97B0-B5628A5CCC9C}" srcOrd="0" destOrd="0" presId="urn:microsoft.com/office/officeart/2005/8/layout/orgChart1"/>
    <dgm:cxn modelId="{07CFC3CF-3DA5-416B-A644-9B52E98DC034}" type="presOf" srcId="{4658D2E9-E402-46AC-94F7-965FE75EE7D1}" destId="{FEC85DE3-A67E-4268-B853-950A9B0069B2}"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CF8AB05C-DC9B-46FD-977E-19A45A8F4F6E}" type="presOf" srcId="{263D07C6-04D3-4350-BEEF-2EE60C58B849}" destId="{BDC319EA-B1A7-4925-8D4B-971D2FA8D006}" srcOrd="1" destOrd="0" presId="urn:microsoft.com/office/officeart/2005/8/layout/orgChart1"/>
    <dgm:cxn modelId="{CEA5B4F5-4BF8-4BCD-93F1-A093F4BA6183}" type="presOf" srcId="{046831D1-6894-4AF5-A6FC-FEE4336DBA4B}" destId="{0C29CAF4-515C-41E7-A2F5-5DE834E29912}" srcOrd="1" destOrd="0" presId="urn:microsoft.com/office/officeart/2005/8/layout/orgChart1"/>
    <dgm:cxn modelId="{E98ED481-112B-4459-A839-B8AE1AC07624}" srcId="{778E1636-2D4E-4F01-9407-30AE87964CCF}" destId="{263D07C6-04D3-4350-BEEF-2EE60C58B849}" srcOrd="1" destOrd="0" parTransId="{9B1821E4-5015-4A16-B9B9-F5AB4BE471C6}" sibTransId="{751649F5-2471-450E-BDCA-3B91E86BC34E}"/>
    <dgm:cxn modelId="{9BB322A4-FFE8-4123-8118-CF2E7B7CF923}" type="presParOf" srcId="{46C4A8C9-46AB-40BA-BE2A-93F27A7B85AA}" destId="{34E2A76A-9B7D-48CE-9A03-74F08393FD94}" srcOrd="0" destOrd="0" presId="urn:microsoft.com/office/officeart/2005/8/layout/orgChart1"/>
    <dgm:cxn modelId="{D96C54B3-4DE1-46CC-82C9-E2DED6795ADC}" type="presParOf" srcId="{34E2A76A-9B7D-48CE-9A03-74F08393FD94}" destId="{84B1B2FB-B134-4270-B3D5-F3EB4481AE1D}" srcOrd="0" destOrd="0" presId="urn:microsoft.com/office/officeart/2005/8/layout/orgChart1"/>
    <dgm:cxn modelId="{B13AAC48-B7D4-43FA-B879-A5B8EA3498A2}" type="presParOf" srcId="{84B1B2FB-B134-4270-B3D5-F3EB4481AE1D}" destId="{8CD2BC37-3900-49BB-97B0-B5628A5CCC9C}" srcOrd="0" destOrd="0" presId="urn:microsoft.com/office/officeart/2005/8/layout/orgChart1"/>
    <dgm:cxn modelId="{916F22A6-39FB-4F27-A9F6-FC99D0767576}" type="presParOf" srcId="{84B1B2FB-B134-4270-B3D5-F3EB4481AE1D}" destId="{DD724892-C7D1-4A1B-8704-5673780CFD0C}" srcOrd="1" destOrd="0" presId="urn:microsoft.com/office/officeart/2005/8/layout/orgChart1"/>
    <dgm:cxn modelId="{C123A314-A1C8-4110-9AAF-61FD16D62C68}" type="presParOf" srcId="{34E2A76A-9B7D-48CE-9A03-74F08393FD94}" destId="{8A97831D-931A-469A-8C59-70D7858BD09B}" srcOrd="1" destOrd="0" presId="urn:microsoft.com/office/officeart/2005/8/layout/orgChart1"/>
    <dgm:cxn modelId="{81042FE7-8D2E-4A7D-A335-A034DC8CA4D9}" type="presParOf" srcId="{8A97831D-931A-469A-8C59-70D7858BD09B}" destId="{E6E8A09D-9B93-4D5F-9445-E5EC3172A664}" srcOrd="0" destOrd="0" presId="urn:microsoft.com/office/officeart/2005/8/layout/orgChart1"/>
    <dgm:cxn modelId="{D699101E-C346-4165-9699-5B4A7CE56FBB}" type="presParOf" srcId="{8A97831D-931A-469A-8C59-70D7858BD09B}" destId="{3A240B74-741B-46BC-9EC4-90597A714B3F}" srcOrd="1" destOrd="0" presId="urn:microsoft.com/office/officeart/2005/8/layout/orgChart1"/>
    <dgm:cxn modelId="{FC030D7B-EFB2-46EA-97D2-B44E272880DF}" type="presParOf" srcId="{3A240B74-741B-46BC-9EC4-90597A714B3F}" destId="{B6E54CBB-042C-4E33-993A-CC70F64C159A}" srcOrd="0" destOrd="0" presId="urn:microsoft.com/office/officeart/2005/8/layout/orgChart1"/>
    <dgm:cxn modelId="{2BCD53EA-215F-4011-B88F-E00442FB3A66}" type="presParOf" srcId="{B6E54CBB-042C-4E33-993A-CC70F64C159A}" destId="{040FB6AF-4C50-436E-B46C-9A9258E1E3BE}" srcOrd="0" destOrd="0" presId="urn:microsoft.com/office/officeart/2005/8/layout/orgChart1"/>
    <dgm:cxn modelId="{A8719E71-C72A-4F45-83F6-E11DEABFB7AA}" type="presParOf" srcId="{B6E54CBB-042C-4E33-993A-CC70F64C159A}" destId="{64DDD32F-1A44-4894-8273-6BE1B7276EBB}" srcOrd="1" destOrd="0" presId="urn:microsoft.com/office/officeart/2005/8/layout/orgChart1"/>
    <dgm:cxn modelId="{6C8895D2-EBDE-46D3-9665-939C766FBCDB}" type="presParOf" srcId="{3A240B74-741B-46BC-9EC4-90597A714B3F}" destId="{38B5B1E5-0D4A-4586-838B-F6A2FEF11961}" srcOrd="1" destOrd="0" presId="urn:microsoft.com/office/officeart/2005/8/layout/orgChart1"/>
    <dgm:cxn modelId="{5DF999F8-D312-4E54-8996-79F4D39507A5}" type="presParOf" srcId="{3A240B74-741B-46BC-9EC4-90597A714B3F}" destId="{37B57425-C849-4BA4-8079-9E166259FD2D}" srcOrd="2" destOrd="0" presId="urn:microsoft.com/office/officeart/2005/8/layout/orgChart1"/>
    <dgm:cxn modelId="{ADD54497-21A6-467C-8BBC-0A611D7EDB39}" type="presParOf" srcId="{8A97831D-931A-469A-8C59-70D7858BD09B}" destId="{2FB20EAE-1799-4588-A05C-58D2BEC86ABD}" srcOrd="2" destOrd="0" presId="urn:microsoft.com/office/officeart/2005/8/layout/orgChart1"/>
    <dgm:cxn modelId="{8CBF1324-5835-43BA-A32C-FE6D46F1CD70}" type="presParOf" srcId="{8A97831D-931A-469A-8C59-70D7858BD09B}" destId="{9EC4FEDB-12B7-4593-9072-83324B75F068}" srcOrd="3" destOrd="0" presId="urn:microsoft.com/office/officeart/2005/8/layout/orgChart1"/>
    <dgm:cxn modelId="{EDA21F1E-ED94-4948-860C-E7939C0FA4FF}" type="presParOf" srcId="{9EC4FEDB-12B7-4593-9072-83324B75F068}" destId="{C90D31B2-75E7-4712-BD5E-3D6815056559}" srcOrd="0" destOrd="0" presId="urn:microsoft.com/office/officeart/2005/8/layout/orgChart1"/>
    <dgm:cxn modelId="{513B78D5-242C-49CA-B9B0-06F7FBD473C7}" type="presParOf" srcId="{C90D31B2-75E7-4712-BD5E-3D6815056559}" destId="{0DE10CE8-0508-47CA-A307-12EDA1DC6C81}" srcOrd="0" destOrd="0" presId="urn:microsoft.com/office/officeart/2005/8/layout/orgChart1"/>
    <dgm:cxn modelId="{4A680E5E-FF5C-4AFB-9F4B-B36BD5B6F2FF}" type="presParOf" srcId="{C90D31B2-75E7-4712-BD5E-3D6815056559}" destId="{468C954D-A462-49CC-9D3C-5DF89E438CFB}" srcOrd="1" destOrd="0" presId="urn:microsoft.com/office/officeart/2005/8/layout/orgChart1"/>
    <dgm:cxn modelId="{D8728211-78E7-451D-8444-85A25701173D}" type="presParOf" srcId="{9EC4FEDB-12B7-4593-9072-83324B75F068}" destId="{BD5B0BCB-C8C6-4FAB-879A-0D3B2D225A34}" srcOrd="1" destOrd="0" presId="urn:microsoft.com/office/officeart/2005/8/layout/orgChart1"/>
    <dgm:cxn modelId="{50FEEA22-CEA5-4050-9041-9FC1EDA7BD40}" type="presParOf" srcId="{BD5B0BCB-C8C6-4FAB-879A-0D3B2D225A34}" destId="{E6A9E043-2F66-4CA3-AB9E-BC6BADFE3600}" srcOrd="0" destOrd="0" presId="urn:microsoft.com/office/officeart/2005/8/layout/orgChart1"/>
    <dgm:cxn modelId="{9A0303EC-C851-45AC-AAC9-C607922C0DDC}" type="presParOf" srcId="{BD5B0BCB-C8C6-4FAB-879A-0D3B2D225A34}" destId="{73BA8FAB-ACD3-45A5-9D9F-129291B01ED1}" srcOrd="1" destOrd="0" presId="urn:microsoft.com/office/officeart/2005/8/layout/orgChart1"/>
    <dgm:cxn modelId="{401A5EE8-2BEE-4DDC-8666-65E09CB44F35}" type="presParOf" srcId="{73BA8FAB-ACD3-45A5-9D9F-129291B01ED1}" destId="{00037D4E-1883-4E46-91AB-84BCC685D7F4}" srcOrd="0" destOrd="0" presId="urn:microsoft.com/office/officeart/2005/8/layout/orgChart1"/>
    <dgm:cxn modelId="{F3898061-75E5-484E-BCBB-B2722A81D281}" type="presParOf" srcId="{00037D4E-1883-4E46-91AB-84BCC685D7F4}" destId="{9D10BD22-0EA1-4256-B658-CA16712BE40C}" srcOrd="0" destOrd="0" presId="urn:microsoft.com/office/officeart/2005/8/layout/orgChart1"/>
    <dgm:cxn modelId="{A859251B-1EB9-4E87-BC41-45A0738998A5}" type="presParOf" srcId="{00037D4E-1883-4E46-91AB-84BCC685D7F4}" destId="{9CD53A5B-3138-461F-B84C-6CB57DB7A1E2}" srcOrd="1" destOrd="0" presId="urn:microsoft.com/office/officeart/2005/8/layout/orgChart1"/>
    <dgm:cxn modelId="{951375E1-763D-432A-A5EF-2DB36D18E3F9}" type="presParOf" srcId="{73BA8FAB-ACD3-45A5-9D9F-129291B01ED1}" destId="{76A89C84-4C54-494B-A7ED-6A42373E1BD8}" srcOrd="1" destOrd="0" presId="urn:microsoft.com/office/officeart/2005/8/layout/orgChart1"/>
    <dgm:cxn modelId="{62D3AB50-2EAB-4DDB-9A8C-02445559269A}" type="presParOf" srcId="{76A89C84-4C54-494B-A7ED-6A42373E1BD8}" destId="{F2903C82-D2C3-47F5-A09E-BFD966220776}" srcOrd="0" destOrd="0" presId="urn:microsoft.com/office/officeart/2005/8/layout/orgChart1"/>
    <dgm:cxn modelId="{88B26807-D2E2-42BE-89B1-CE1E26A74993}" type="presParOf" srcId="{76A89C84-4C54-494B-A7ED-6A42373E1BD8}" destId="{E280B9CC-059D-482D-B9B6-DE1634AFD54D}" srcOrd="1" destOrd="0" presId="urn:microsoft.com/office/officeart/2005/8/layout/orgChart1"/>
    <dgm:cxn modelId="{308E255F-4C2C-4EB4-9DAB-81E9B50BBEE1}" type="presParOf" srcId="{E280B9CC-059D-482D-B9B6-DE1634AFD54D}" destId="{8641DD6D-40ED-4347-8633-74720E0196C2}" srcOrd="0" destOrd="0" presId="urn:microsoft.com/office/officeart/2005/8/layout/orgChart1"/>
    <dgm:cxn modelId="{CFC5A305-C87D-4272-83F6-0A43245A2E63}" type="presParOf" srcId="{8641DD6D-40ED-4347-8633-74720E0196C2}" destId="{CB163965-A81C-4E54-B1B3-861853941CE2}" srcOrd="0" destOrd="0" presId="urn:microsoft.com/office/officeart/2005/8/layout/orgChart1"/>
    <dgm:cxn modelId="{3726E13A-C308-4923-88EE-262C0343E029}" type="presParOf" srcId="{8641DD6D-40ED-4347-8633-74720E0196C2}" destId="{A808ABED-78E5-47B1-AD0D-981B3A29BF52}" srcOrd="1" destOrd="0" presId="urn:microsoft.com/office/officeart/2005/8/layout/orgChart1"/>
    <dgm:cxn modelId="{613D36A6-8BAF-4637-9D64-EF22DE0969E0}" type="presParOf" srcId="{E280B9CC-059D-482D-B9B6-DE1634AFD54D}" destId="{0124C3B7-07BD-4F22-B3FE-892DC1104457}" srcOrd="1" destOrd="0" presId="urn:microsoft.com/office/officeart/2005/8/layout/orgChart1"/>
    <dgm:cxn modelId="{A13C4C1F-BCA5-4375-8D12-A2793184193D}" type="presParOf" srcId="{E280B9CC-059D-482D-B9B6-DE1634AFD54D}" destId="{D12FCF9E-456A-42DC-956A-A4B9B65B882A}" srcOrd="2" destOrd="0" presId="urn:microsoft.com/office/officeart/2005/8/layout/orgChart1"/>
    <dgm:cxn modelId="{17A3D73A-96D6-498A-BB76-A8A4E9846764}" type="presParOf" srcId="{76A89C84-4C54-494B-A7ED-6A42373E1BD8}" destId="{4E926DF3-1CA6-4F0D-9417-E0589D9397A5}" srcOrd="2" destOrd="0" presId="urn:microsoft.com/office/officeart/2005/8/layout/orgChart1"/>
    <dgm:cxn modelId="{48C40347-497C-45BA-B588-9A6B023CA4D4}" type="presParOf" srcId="{76A89C84-4C54-494B-A7ED-6A42373E1BD8}" destId="{B1036DFC-76C2-48DC-BD19-44A56F4AF3DB}" srcOrd="3" destOrd="0" presId="urn:microsoft.com/office/officeart/2005/8/layout/orgChart1"/>
    <dgm:cxn modelId="{DFB316A5-93B6-4193-AFA4-1873D9B7F90D}" type="presParOf" srcId="{B1036DFC-76C2-48DC-BD19-44A56F4AF3DB}" destId="{C3152D63-34AC-4C0D-BE4E-43031DB23342}" srcOrd="0" destOrd="0" presId="urn:microsoft.com/office/officeart/2005/8/layout/orgChart1"/>
    <dgm:cxn modelId="{016E76C6-EBB1-45FF-954A-894B9B82077F}" type="presParOf" srcId="{C3152D63-34AC-4C0D-BE4E-43031DB23342}" destId="{A7567DEF-B058-4665-A1FD-9744630C6E0A}" srcOrd="0" destOrd="0" presId="urn:microsoft.com/office/officeart/2005/8/layout/orgChart1"/>
    <dgm:cxn modelId="{200B001F-27A6-470D-B436-9699B3D30CF9}" type="presParOf" srcId="{C3152D63-34AC-4C0D-BE4E-43031DB23342}" destId="{454E162B-BE87-4522-8AB2-D67B569FF782}" srcOrd="1" destOrd="0" presId="urn:microsoft.com/office/officeart/2005/8/layout/orgChart1"/>
    <dgm:cxn modelId="{42434E9A-41BC-44FC-A103-864F7D4080BC}" type="presParOf" srcId="{B1036DFC-76C2-48DC-BD19-44A56F4AF3DB}" destId="{A3F0C0D0-AB60-46A3-A182-3E2BDBF0F903}" srcOrd="1" destOrd="0" presId="urn:microsoft.com/office/officeart/2005/8/layout/orgChart1"/>
    <dgm:cxn modelId="{58644E97-07C0-40E6-9AAF-8C1DC2987C86}" type="presParOf" srcId="{B1036DFC-76C2-48DC-BD19-44A56F4AF3DB}" destId="{01B33CA6-C33C-4DE4-8DC7-F4050A4414A0}" srcOrd="2" destOrd="0" presId="urn:microsoft.com/office/officeart/2005/8/layout/orgChart1"/>
    <dgm:cxn modelId="{6E424BD1-D468-4270-9B8D-B7886FB3D041}" type="presParOf" srcId="{73BA8FAB-ACD3-45A5-9D9F-129291B01ED1}" destId="{4CD95506-6811-418F-8D7B-753D6CB45C31}" srcOrd="2" destOrd="0" presId="urn:microsoft.com/office/officeart/2005/8/layout/orgChart1"/>
    <dgm:cxn modelId="{77C6C41F-AF79-49B3-9AC1-FF005F441767}" type="presParOf" srcId="{BD5B0BCB-C8C6-4FAB-879A-0D3B2D225A34}" destId="{25C79980-D730-4458-8229-C5A3BCBAD304}" srcOrd="2" destOrd="0" presId="urn:microsoft.com/office/officeart/2005/8/layout/orgChart1"/>
    <dgm:cxn modelId="{680AF2F3-D0D0-4428-80E6-F98046A7F076}" type="presParOf" srcId="{BD5B0BCB-C8C6-4FAB-879A-0D3B2D225A34}" destId="{63C0A0D9-77C3-40FE-A025-9CAB38C81694}" srcOrd="3" destOrd="0" presId="urn:microsoft.com/office/officeart/2005/8/layout/orgChart1"/>
    <dgm:cxn modelId="{8A79C0D0-3BB5-4FA1-A979-272054E7F840}" type="presParOf" srcId="{63C0A0D9-77C3-40FE-A025-9CAB38C81694}" destId="{365BF381-C5FC-4418-9613-1F47C8CDA297}" srcOrd="0" destOrd="0" presId="urn:microsoft.com/office/officeart/2005/8/layout/orgChart1"/>
    <dgm:cxn modelId="{B32E120D-B184-485D-A1AC-B0D40B815EDD}" type="presParOf" srcId="{365BF381-C5FC-4418-9613-1F47C8CDA297}" destId="{ACAF1969-8D6C-4DE0-AA89-87A4D18DD451}" srcOrd="0" destOrd="0" presId="urn:microsoft.com/office/officeart/2005/8/layout/orgChart1"/>
    <dgm:cxn modelId="{F7FBA98D-40FD-430C-81A5-7BBC8EA15AA2}" type="presParOf" srcId="{365BF381-C5FC-4418-9613-1F47C8CDA297}" destId="{8E97A481-8465-45CF-9DCF-9DE820E77D83}" srcOrd="1" destOrd="0" presId="urn:microsoft.com/office/officeart/2005/8/layout/orgChart1"/>
    <dgm:cxn modelId="{39CEDC68-A546-43C2-92A3-FFF63C8D8892}" type="presParOf" srcId="{63C0A0D9-77C3-40FE-A025-9CAB38C81694}" destId="{35197300-96DB-4973-BD73-68BA448ED440}" srcOrd="1" destOrd="0" presId="urn:microsoft.com/office/officeart/2005/8/layout/orgChart1"/>
    <dgm:cxn modelId="{C078B999-53FD-45CB-BFEF-941CCAA27DBD}" type="presParOf" srcId="{35197300-96DB-4973-BD73-68BA448ED440}" destId="{22D9E5E4-7121-4496-AC6E-6BF22B8DECE8}" srcOrd="0" destOrd="0" presId="urn:microsoft.com/office/officeart/2005/8/layout/orgChart1"/>
    <dgm:cxn modelId="{E3EDBED3-81AF-4DF5-BAE0-36C32168855A}" type="presParOf" srcId="{35197300-96DB-4973-BD73-68BA448ED440}" destId="{7BE0FA42-176A-4CEB-A197-3EF8BB5D7EB7}" srcOrd="1" destOrd="0" presId="urn:microsoft.com/office/officeart/2005/8/layout/orgChart1"/>
    <dgm:cxn modelId="{3D4E994B-36F0-4F03-9754-999640454845}" type="presParOf" srcId="{7BE0FA42-176A-4CEB-A197-3EF8BB5D7EB7}" destId="{64A25522-B243-4B0B-92D0-F3491ACFBB23}" srcOrd="0" destOrd="0" presId="urn:microsoft.com/office/officeart/2005/8/layout/orgChart1"/>
    <dgm:cxn modelId="{9213F4DB-19AA-4183-BF5E-D3E21DC9D7A0}" type="presParOf" srcId="{64A25522-B243-4B0B-92D0-F3491ACFBB23}" destId="{FB924574-F6D9-44E1-84F6-E65B1C65237E}" srcOrd="0" destOrd="0" presId="urn:microsoft.com/office/officeart/2005/8/layout/orgChart1"/>
    <dgm:cxn modelId="{0F02DC84-309F-4C96-801E-BC4C96C9DA2B}" type="presParOf" srcId="{64A25522-B243-4B0B-92D0-F3491ACFBB23}" destId="{FEC85DE3-A67E-4268-B853-950A9B0069B2}" srcOrd="1" destOrd="0" presId="urn:microsoft.com/office/officeart/2005/8/layout/orgChart1"/>
    <dgm:cxn modelId="{0B781FB5-D95A-45E4-9570-C5043673AE70}" type="presParOf" srcId="{7BE0FA42-176A-4CEB-A197-3EF8BB5D7EB7}" destId="{28F6A2B7-49AF-4D0E-8FD7-7D1D349071C7}" srcOrd="1" destOrd="0" presId="urn:microsoft.com/office/officeart/2005/8/layout/orgChart1"/>
    <dgm:cxn modelId="{19631DB7-1888-400B-B382-515F3F4220FC}" type="presParOf" srcId="{7BE0FA42-176A-4CEB-A197-3EF8BB5D7EB7}" destId="{B313173A-1A02-40D3-8DE0-8B34CF942372}" srcOrd="2" destOrd="0" presId="urn:microsoft.com/office/officeart/2005/8/layout/orgChart1"/>
    <dgm:cxn modelId="{78E994D0-3EC4-4B22-BE0E-824B1DB88D49}" type="presParOf" srcId="{35197300-96DB-4973-BD73-68BA448ED440}" destId="{5EEA19AB-2C2B-41B0-9482-58688572A7E0}" srcOrd="2" destOrd="0" presId="urn:microsoft.com/office/officeart/2005/8/layout/orgChart1"/>
    <dgm:cxn modelId="{DE935FF5-9C43-47C0-A08D-85CABAD20130}" type="presParOf" srcId="{35197300-96DB-4973-BD73-68BA448ED440}" destId="{9E28F55E-1635-40B1-ABAE-F1ECB7AE4473}" srcOrd="3" destOrd="0" presId="urn:microsoft.com/office/officeart/2005/8/layout/orgChart1"/>
    <dgm:cxn modelId="{FBD11C16-A1A1-47C8-8858-921373F0C496}" type="presParOf" srcId="{9E28F55E-1635-40B1-ABAE-F1ECB7AE4473}" destId="{BC49D0C0-5D37-41E7-8900-FE4372C890E1}" srcOrd="0" destOrd="0" presId="urn:microsoft.com/office/officeart/2005/8/layout/orgChart1"/>
    <dgm:cxn modelId="{2227C3D1-DA7F-4FE7-9ADC-DA855FF69972}" type="presParOf" srcId="{BC49D0C0-5D37-41E7-8900-FE4372C890E1}" destId="{C4353EB1-B429-4619-9465-8D9333161A62}" srcOrd="0" destOrd="0" presId="urn:microsoft.com/office/officeart/2005/8/layout/orgChart1"/>
    <dgm:cxn modelId="{5656F794-3337-4DC4-ABB0-032D596F9702}" type="presParOf" srcId="{BC49D0C0-5D37-41E7-8900-FE4372C890E1}" destId="{BDC319EA-B1A7-4925-8D4B-971D2FA8D006}" srcOrd="1" destOrd="0" presId="urn:microsoft.com/office/officeart/2005/8/layout/orgChart1"/>
    <dgm:cxn modelId="{5C42E001-540B-4AE1-9433-9A632C747C54}" type="presParOf" srcId="{9E28F55E-1635-40B1-ABAE-F1ECB7AE4473}" destId="{3829A636-2BC4-4FC0-856D-68302B965559}" srcOrd="1" destOrd="0" presId="urn:microsoft.com/office/officeart/2005/8/layout/orgChart1"/>
    <dgm:cxn modelId="{93C721D2-C14E-48C6-8BFF-8D26FD933E14}" type="presParOf" srcId="{9E28F55E-1635-40B1-ABAE-F1ECB7AE4473}" destId="{640EBBCC-2592-4416-8597-A68E3E377BAC}" srcOrd="2" destOrd="0" presId="urn:microsoft.com/office/officeart/2005/8/layout/orgChart1"/>
    <dgm:cxn modelId="{F6CCAF4A-4C73-4B8D-9101-1E33268099AB}" type="presParOf" srcId="{63C0A0D9-77C3-40FE-A025-9CAB38C81694}" destId="{48205DBE-AB63-4E72-B655-3104D37FDF9A}" srcOrd="2" destOrd="0" presId="urn:microsoft.com/office/officeart/2005/8/layout/orgChart1"/>
    <dgm:cxn modelId="{BBD1259F-11AE-4450-A9E7-90A17B2C8B06}" type="presParOf" srcId="{BD5B0BCB-C8C6-4FAB-879A-0D3B2D225A34}" destId="{51697CB0-C18F-43A2-8F0F-573E449B8868}" srcOrd="4" destOrd="0" presId="urn:microsoft.com/office/officeart/2005/8/layout/orgChart1"/>
    <dgm:cxn modelId="{F160C303-5009-417F-8E32-1CE6B838A661}" type="presParOf" srcId="{BD5B0BCB-C8C6-4FAB-879A-0D3B2D225A34}" destId="{3FF0D6A6-DAEC-44E8-9B06-35CC6CF5A4A0}" srcOrd="5" destOrd="0" presId="urn:microsoft.com/office/officeart/2005/8/layout/orgChart1"/>
    <dgm:cxn modelId="{DE06CE6B-FD0B-4C36-8E53-D973A5EE89D1}" type="presParOf" srcId="{3FF0D6A6-DAEC-44E8-9B06-35CC6CF5A4A0}" destId="{078E3695-88A0-416A-BDFA-12F1F6534C5B}" srcOrd="0" destOrd="0" presId="urn:microsoft.com/office/officeart/2005/8/layout/orgChart1"/>
    <dgm:cxn modelId="{FF1352FB-3EC5-4E31-9846-000D404F03EF}" type="presParOf" srcId="{078E3695-88A0-416A-BDFA-12F1F6534C5B}" destId="{61ECADF3-6EFF-486D-B8DA-CEEEDC1BB3FB}" srcOrd="0" destOrd="0" presId="urn:microsoft.com/office/officeart/2005/8/layout/orgChart1"/>
    <dgm:cxn modelId="{2AF3F320-6E5A-434E-BEB3-9BF83CA2F659}" type="presParOf" srcId="{078E3695-88A0-416A-BDFA-12F1F6534C5B}" destId="{D3665173-9154-4DD9-82CD-DD10E26D2450}" srcOrd="1" destOrd="0" presId="urn:microsoft.com/office/officeart/2005/8/layout/orgChart1"/>
    <dgm:cxn modelId="{A1FD6163-8E41-460C-A083-0976B7290AE4}" type="presParOf" srcId="{3FF0D6A6-DAEC-44E8-9B06-35CC6CF5A4A0}" destId="{1A07B035-6C09-4204-97AD-22B388D74AF8}" srcOrd="1" destOrd="0" presId="urn:microsoft.com/office/officeart/2005/8/layout/orgChart1"/>
    <dgm:cxn modelId="{6661257D-3749-466D-9B08-06844717F4E6}" type="presParOf" srcId="{1A07B035-6C09-4204-97AD-22B388D74AF8}" destId="{5A865C50-DAC3-4B6D-B8AD-9CF5ECA9B628}" srcOrd="0" destOrd="0" presId="urn:microsoft.com/office/officeart/2005/8/layout/orgChart1"/>
    <dgm:cxn modelId="{FDB1F273-A92D-41BB-BC7A-9BA196A53702}" type="presParOf" srcId="{1A07B035-6C09-4204-97AD-22B388D74AF8}" destId="{350172C2-012F-4109-BAC2-261F3F898AEA}" srcOrd="1" destOrd="0" presId="urn:microsoft.com/office/officeart/2005/8/layout/orgChart1"/>
    <dgm:cxn modelId="{9D8364C4-F2B0-4FA2-8B13-812ED63C8421}" type="presParOf" srcId="{350172C2-012F-4109-BAC2-261F3F898AEA}" destId="{27EB3124-B3D8-49D6-8755-1794D82B5AD9}" srcOrd="0" destOrd="0" presId="urn:microsoft.com/office/officeart/2005/8/layout/orgChart1"/>
    <dgm:cxn modelId="{DA409F0D-5BE5-421A-AD1D-B5FA36CB752F}" type="presParOf" srcId="{27EB3124-B3D8-49D6-8755-1794D82B5AD9}" destId="{A8738B83-916C-4F14-9EC1-9445B8524393}" srcOrd="0" destOrd="0" presId="urn:microsoft.com/office/officeart/2005/8/layout/orgChart1"/>
    <dgm:cxn modelId="{64FA3190-5FB4-4ACE-B6A9-0B9C8452F732}" type="presParOf" srcId="{27EB3124-B3D8-49D6-8755-1794D82B5AD9}" destId="{51BD293A-72A8-4377-B83D-34E60E6CC9AE}" srcOrd="1" destOrd="0" presId="urn:microsoft.com/office/officeart/2005/8/layout/orgChart1"/>
    <dgm:cxn modelId="{A49252C0-6054-4E42-B200-8351128B42BB}" type="presParOf" srcId="{350172C2-012F-4109-BAC2-261F3F898AEA}" destId="{C2F9117F-3D4B-458D-9CBE-803D7BC72B5F}" srcOrd="1" destOrd="0" presId="urn:microsoft.com/office/officeart/2005/8/layout/orgChart1"/>
    <dgm:cxn modelId="{0DDB310B-24EC-40E5-981D-DF5D58198995}" type="presParOf" srcId="{350172C2-012F-4109-BAC2-261F3F898AEA}" destId="{69597BE1-6D80-4346-9612-8CFAD16B9C2D}" srcOrd="2" destOrd="0" presId="urn:microsoft.com/office/officeart/2005/8/layout/orgChart1"/>
    <dgm:cxn modelId="{4B00C59D-F612-4905-9087-38187B830274}" type="presParOf" srcId="{1A07B035-6C09-4204-97AD-22B388D74AF8}" destId="{332F0E2B-8913-471D-85C2-C60105DA06DA}" srcOrd="2" destOrd="0" presId="urn:microsoft.com/office/officeart/2005/8/layout/orgChart1"/>
    <dgm:cxn modelId="{FD061DBE-0729-4A8F-9AA6-F525B3B7EEED}" type="presParOf" srcId="{1A07B035-6C09-4204-97AD-22B388D74AF8}" destId="{889DCB59-1062-4B02-B868-923C2032D202}" srcOrd="3" destOrd="0" presId="urn:microsoft.com/office/officeart/2005/8/layout/orgChart1"/>
    <dgm:cxn modelId="{EDC3B53F-1A26-452B-A14D-48B689B01DFC}" type="presParOf" srcId="{889DCB59-1062-4B02-B868-923C2032D202}" destId="{84CEE635-E8FA-4E28-B030-3C089129E8C5}" srcOrd="0" destOrd="0" presId="urn:microsoft.com/office/officeart/2005/8/layout/orgChart1"/>
    <dgm:cxn modelId="{C6FAE311-19A2-4EAD-B44B-82E86BAA180D}" type="presParOf" srcId="{84CEE635-E8FA-4E28-B030-3C089129E8C5}" destId="{C0AA208A-3B8B-416D-A42F-FE739750A133}" srcOrd="0" destOrd="0" presId="urn:microsoft.com/office/officeart/2005/8/layout/orgChart1"/>
    <dgm:cxn modelId="{227C535A-E002-4A1A-AD6D-CE9C345EBD4A}" type="presParOf" srcId="{84CEE635-E8FA-4E28-B030-3C089129E8C5}" destId="{B95675BD-8438-460C-A8AD-CB1EC5E41BF3}" srcOrd="1" destOrd="0" presId="urn:microsoft.com/office/officeart/2005/8/layout/orgChart1"/>
    <dgm:cxn modelId="{7E04CD9B-B38D-4A62-8786-C697AA63979A}" type="presParOf" srcId="{889DCB59-1062-4B02-B868-923C2032D202}" destId="{49D89897-889A-40E7-B38B-9FAE629196A0}" srcOrd="1" destOrd="0" presId="urn:microsoft.com/office/officeart/2005/8/layout/orgChart1"/>
    <dgm:cxn modelId="{53597CDF-4EC7-4A76-AD6E-E1199BF30E65}" type="presParOf" srcId="{889DCB59-1062-4B02-B868-923C2032D202}" destId="{999C5E05-4BAA-40B6-8206-7D7EACDF44AF}" srcOrd="2" destOrd="0" presId="urn:microsoft.com/office/officeart/2005/8/layout/orgChart1"/>
    <dgm:cxn modelId="{63B4330E-812E-474D-B6F1-C7E369C9E4CD}" type="presParOf" srcId="{3FF0D6A6-DAEC-44E8-9B06-35CC6CF5A4A0}" destId="{58A42151-5EAF-4332-8AA5-F29E0EFE35F9}" srcOrd="2" destOrd="0" presId="urn:microsoft.com/office/officeart/2005/8/layout/orgChart1"/>
    <dgm:cxn modelId="{C4A51489-7965-4B54-A9A2-9F131FACE7EF}" type="presParOf" srcId="{BD5B0BCB-C8C6-4FAB-879A-0D3B2D225A34}" destId="{E95C2112-3A1A-40AE-8268-A0D9FBD0A26E}" srcOrd="6" destOrd="0" presId="urn:microsoft.com/office/officeart/2005/8/layout/orgChart1"/>
    <dgm:cxn modelId="{0BBBD3C2-C442-4B71-912E-DC2256804DB8}" type="presParOf" srcId="{BD5B0BCB-C8C6-4FAB-879A-0D3B2D225A34}" destId="{B353E762-70B5-43D8-88DB-B6F58B7F23BA}" srcOrd="7" destOrd="0" presId="urn:microsoft.com/office/officeart/2005/8/layout/orgChart1"/>
    <dgm:cxn modelId="{FC34C0BF-6C2E-48DC-9EE4-BF59382A83CB}" type="presParOf" srcId="{B353E762-70B5-43D8-88DB-B6F58B7F23BA}" destId="{84B39BDC-D7B4-4B23-AB9C-9E91B715CD9B}" srcOrd="0" destOrd="0" presId="urn:microsoft.com/office/officeart/2005/8/layout/orgChart1"/>
    <dgm:cxn modelId="{B87B2687-128C-4E18-9381-44C73F2BE87D}" type="presParOf" srcId="{84B39BDC-D7B4-4B23-AB9C-9E91B715CD9B}" destId="{2CAE97A5-1E67-45DB-9C7C-DC06CE25B2ED}" srcOrd="0" destOrd="0" presId="urn:microsoft.com/office/officeart/2005/8/layout/orgChart1"/>
    <dgm:cxn modelId="{31477113-9599-4D83-B24C-10637E607C05}" type="presParOf" srcId="{84B39BDC-D7B4-4B23-AB9C-9E91B715CD9B}" destId="{0C29CAF4-515C-41E7-A2F5-5DE834E29912}" srcOrd="1" destOrd="0" presId="urn:microsoft.com/office/officeart/2005/8/layout/orgChart1"/>
    <dgm:cxn modelId="{13F140F9-4255-43B4-96F5-860A15D671B2}" type="presParOf" srcId="{B353E762-70B5-43D8-88DB-B6F58B7F23BA}" destId="{30A9C17C-1CBA-49C3-835D-B29FA0B344BD}" srcOrd="1" destOrd="0" presId="urn:microsoft.com/office/officeart/2005/8/layout/orgChart1"/>
    <dgm:cxn modelId="{5E15F33A-F7F4-4A4E-98F8-677896014271}" type="presParOf" srcId="{30A9C17C-1CBA-49C3-835D-B29FA0B344BD}" destId="{F0E4C2CC-9C08-45C2-B910-283C5D3725B7}" srcOrd="0" destOrd="0" presId="urn:microsoft.com/office/officeart/2005/8/layout/orgChart1"/>
    <dgm:cxn modelId="{99054953-BE74-49B7-84AB-9A961FB3AEEA}" type="presParOf" srcId="{30A9C17C-1CBA-49C3-835D-B29FA0B344BD}" destId="{C4C7BD5B-4E92-45D9-8F10-A617F625DC07}" srcOrd="1" destOrd="0" presId="urn:microsoft.com/office/officeart/2005/8/layout/orgChart1"/>
    <dgm:cxn modelId="{827FF071-4AF9-4DAE-B135-98ED92580BDA}" type="presParOf" srcId="{C4C7BD5B-4E92-45D9-8F10-A617F625DC07}" destId="{B3A6D762-0563-4AFA-A8AB-FB854C7A31A8}" srcOrd="0" destOrd="0" presId="urn:microsoft.com/office/officeart/2005/8/layout/orgChart1"/>
    <dgm:cxn modelId="{DE241DB0-AC42-4D60-A00D-1F5CADA60D19}" type="presParOf" srcId="{B3A6D762-0563-4AFA-A8AB-FB854C7A31A8}" destId="{15CBB5AD-B928-45F7-A64D-F5A64C1EB4B2}" srcOrd="0" destOrd="0" presId="urn:microsoft.com/office/officeart/2005/8/layout/orgChart1"/>
    <dgm:cxn modelId="{7AB2F998-5200-49C3-8396-13446ACE247C}" type="presParOf" srcId="{B3A6D762-0563-4AFA-A8AB-FB854C7A31A8}" destId="{CEEEB21F-FC3D-4BA3-BE25-28381B2833F7}" srcOrd="1" destOrd="0" presId="urn:microsoft.com/office/officeart/2005/8/layout/orgChart1"/>
    <dgm:cxn modelId="{924CE6F2-F949-4096-B97B-ED83A3B8BDE7}" type="presParOf" srcId="{C4C7BD5B-4E92-45D9-8F10-A617F625DC07}" destId="{8D45C447-4BB4-4E86-8F4A-0BB36ECD1AFD}" srcOrd="1" destOrd="0" presId="urn:microsoft.com/office/officeart/2005/8/layout/orgChart1"/>
    <dgm:cxn modelId="{1BE94ACB-452D-4FA3-8E40-C2E63FFFFAA8}" type="presParOf" srcId="{C4C7BD5B-4E92-45D9-8F10-A617F625DC07}" destId="{A644B7E5-2F00-4ED7-B83A-DF6CCB5DD901}" srcOrd="2" destOrd="0" presId="urn:microsoft.com/office/officeart/2005/8/layout/orgChart1"/>
    <dgm:cxn modelId="{9E7C6E91-497E-47BF-9CEA-D555E5A90807}" type="presParOf" srcId="{30A9C17C-1CBA-49C3-835D-B29FA0B344BD}" destId="{C7C61901-FF97-4340-B404-ADAABA2EF256}" srcOrd="2" destOrd="0" presId="urn:microsoft.com/office/officeart/2005/8/layout/orgChart1"/>
    <dgm:cxn modelId="{1D6DE44E-7069-407F-9744-F79AD2667347}" type="presParOf" srcId="{30A9C17C-1CBA-49C3-835D-B29FA0B344BD}" destId="{102B30AC-EBBC-471A-BBB3-9F78564849BF}" srcOrd="3" destOrd="0" presId="urn:microsoft.com/office/officeart/2005/8/layout/orgChart1"/>
    <dgm:cxn modelId="{0E7D5025-78B7-48BA-891C-E827E62F0A81}" type="presParOf" srcId="{102B30AC-EBBC-471A-BBB3-9F78564849BF}" destId="{FE7D8E69-F298-4426-9D09-AC523EC52CA3}" srcOrd="0" destOrd="0" presId="urn:microsoft.com/office/officeart/2005/8/layout/orgChart1"/>
    <dgm:cxn modelId="{CB742097-E27A-4A23-B209-8287E24878BC}" type="presParOf" srcId="{FE7D8E69-F298-4426-9D09-AC523EC52CA3}" destId="{D85B1F43-8CC0-4EDD-B5AA-F83EF6EFF462}" srcOrd="0" destOrd="0" presId="urn:microsoft.com/office/officeart/2005/8/layout/orgChart1"/>
    <dgm:cxn modelId="{D7A1F93A-7D1A-4F64-9300-EC76053DCF29}" type="presParOf" srcId="{FE7D8E69-F298-4426-9D09-AC523EC52CA3}" destId="{84CA27CF-220E-46D7-8555-66424CEC0C4C}" srcOrd="1" destOrd="0" presId="urn:microsoft.com/office/officeart/2005/8/layout/orgChart1"/>
    <dgm:cxn modelId="{A08142F5-E56C-460D-915E-A67200E68A9A}" type="presParOf" srcId="{102B30AC-EBBC-471A-BBB3-9F78564849BF}" destId="{330DC0F5-1809-4975-8994-368886479C4C}" srcOrd="1" destOrd="0" presId="urn:microsoft.com/office/officeart/2005/8/layout/orgChart1"/>
    <dgm:cxn modelId="{81673412-5F9F-4903-B260-62F39658E900}" type="presParOf" srcId="{102B30AC-EBBC-471A-BBB3-9F78564849BF}" destId="{FD49BF04-22CD-4160-96C8-8617F687E97D}" srcOrd="2" destOrd="0" presId="urn:microsoft.com/office/officeart/2005/8/layout/orgChart1"/>
    <dgm:cxn modelId="{A8F11C46-9CA1-4076-833B-03BF7CBB460D}" type="presParOf" srcId="{B353E762-70B5-43D8-88DB-B6F58B7F23BA}" destId="{E7F79036-81A1-44BB-B49E-82BE2629C05E}" srcOrd="2" destOrd="0" presId="urn:microsoft.com/office/officeart/2005/8/layout/orgChart1"/>
    <dgm:cxn modelId="{C4B475C2-444C-4BC5-98A3-639A3EDAC5DC}" type="presParOf" srcId="{BD5B0BCB-C8C6-4FAB-879A-0D3B2D225A34}" destId="{4D3E76DC-EA3C-4913-BD81-E8F4CF87917D}" srcOrd="8" destOrd="0" presId="urn:microsoft.com/office/officeart/2005/8/layout/orgChart1"/>
    <dgm:cxn modelId="{D7C55B22-5EB3-4407-A5E1-145378365496}" type="presParOf" srcId="{BD5B0BCB-C8C6-4FAB-879A-0D3B2D225A34}" destId="{A6FB063E-6BF4-4D22-A37C-E5E2DECA3B22}" srcOrd="9" destOrd="0" presId="urn:microsoft.com/office/officeart/2005/8/layout/orgChart1"/>
    <dgm:cxn modelId="{E944C439-2670-4671-845A-12BD9DA9636D}" type="presParOf" srcId="{A6FB063E-6BF4-4D22-A37C-E5E2DECA3B22}" destId="{175178DC-871F-4454-8FB0-EAF0ABE306CE}" srcOrd="0" destOrd="0" presId="urn:microsoft.com/office/officeart/2005/8/layout/orgChart1"/>
    <dgm:cxn modelId="{514914CD-01A6-4BCC-B2C6-DDC622DE7C09}" type="presParOf" srcId="{175178DC-871F-4454-8FB0-EAF0ABE306CE}" destId="{B725E76A-9011-4A84-A0DC-C7C0800FAE0C}" srcOrd="0" destOrd="0" presId="urn:microsoft.com/office/officeart/2005/8/layout/orgChart1"/>
    <dgm:cxn modelId="{02C2FCD6-1F16-43BE-B022-E1344907CC71}" type="presParOf" srcId="{175178DC-871F-4454-8FB0-EAF0ABE306CE}" destId="{24634150-7E85-41CA-97DA-8B25418274FC}" srcOrd="1" destOrd="0" presId="urn:microsoft.com/office/officeart/2005/8/layout/orgChart1"/>
    <dgm:cxn modelId="{1B0198A9-20BE-4003-90BF-60686E876725}" type="presParOf" srcId="{A6FB063E-6BF4-4D22-A37C-E5E2DECA3B22}" destId="{266E704C-94D0-4AB5-9D90-4A275FB2A16F}" srcOrd="1" destOrd="0" presId="urn:microsoft.com/office/officeart/2005/8/layout/orgChart1"/>
    <dgm:cxn modelId="{83033BA7-AEA7-4919-A30C-F34AEA78848B}" type="presParOf" srcId="{266E704C-94D0-4AB5-9D90-4A275FB2A16F}" destId="{0A0F57EE-6445-4A6D-AD89-B69792017623}" srcOrd="0" destOrd="0" presId="urn:microsoft.com/office/officeart/2005/8/layout/orgChart1"/>
    <dgm:cxn modelId="{D8835750-8699-4747-9B22-D0D88B5757FA}" type="presParOf" srcId="{266E704C-94D0-4AB5-9D90-4A275FB2A16F}" destId="{3DB74381-2C1D-4EE6-94A6-D6F99658ECB2}" srcOrd="1" destOrd="0" presId="urn:microsoft.com/office/officeart/2005/8/layout/orgChart1"/>
    <dgm:cxn modelId="{2D837D03-893B-4283-A111-F9FCFA4476EA}" type="presParOf" srcId="{3DB74381-2C1D-4EE6-94A6-D6F99658ECB2}" destId="{D27A8E1F-0193-4EA0-A6DE-D9571FD97FBC}" srcOrd="0" destOrd="0" presId="urn:microsoft.com/office/officeart/2005/8/layout/orgChart1"/>
    <dgm:cxn modelId="{C9642835-BEBC-4BA3-AD1F-DB20F39EBBFE}" type="presParOf" srcId="{D27A8E1F-0193-4EA0-A6DE-D9571FD97FBC}" destId="{78448DF0-1042-414A-BADB-0FE7651F77D4}" srcOrd="0" destOrd="0" presId="urn:microsoft.com/office/officeart/2005/8/layout/orgChart1"/>
    <dgm:cxn modelId="{349BD8FA-ECB8-4DCE-A326-56879C0B2585}" type="presParOf" srcId="{D27A8E1F-0193-4EA0-A6DE-D9571FD97FBC}" destId="{688CC0B0-EEFB-4FDC-9160-4E53EC9ACF43}" srcOrd="1" destOrd="0" presId="urn:microsoft.com/office/officeart/2005/8/layout/orgChart1"/>
    <dgm:cxn modelId="{1DFBD904-D002-4F64-9248-55B28B1478DA}" type="presParOf" srcId="{3DB74381-2C1D-4EE6-94A6-D6F99658ECB2}" destId="{CDAC5B48-FCB8-4658-A494-39A2B6E75976}" srcOrd="1" destOrd="0" presId="urn:microsoft.com/office/officeart/2005/8/layout/orgChart1"/>
    <dgm:cxn modelId="{A44B05A7-C4E6-4D2A-9DD2-553D33CEF0E0}" type="presParOf" srcId="{3DB74381-2C1D-4EE6-94A6-D6F99658ECB2}" destId="{DF10C10A-DE20-4FAC-8BC5-525AC08CBFE6}" srcOrd="2" destOrd="0" presId="urn:microsoft.com/office/officeart/2005/8/layout/orgChart1"/>
    <dgm:cxn modelId="{F080228F-C3ED-4E8C-8AF2-096B36D5EF13}" type="presParOf" srcId="{266E704C-94D0-4AB5-9D90-4A275FB2A16F}" destId="{C393C75A-7F0B-451B-9A63-9519C3522299}" srcOrd="2" destOrd="0" presId="urn:microsoft.com/office/officeart/2005/8/layout/orgChart1"/>
    <dgm:cxn modelId="{948B8C7B-0F42-4CBD-9D28-8BF8E4A1F181}" type="presParOf" srcId="{266E704C-94D0-4AB5-9D90-4A275FB2A16F}" destId="{3EA9E2FF-BB49-46C1-9ACB-F33A2B6B66C4}" srcOrd="3" destOrd="0" presId="urn:microsoft.com/office/officeart/2005/8/layout/orgChart1"/>
    <dgm:cxn modelId="{6F4DD36D-12AA-4319-A300-324F0DF98AAA}" type="presParOf" srcId="{3EA9E2FF-BB49-46C1-9ACB-F33A2B6B66C4}" destId="{62E7806B-9C89-4A51-85BB-936955CF5844}" srcOrd="0" destOrd="0" presId="urn:microsoft.com/office/officeart/2005/8/layout/orgChart1"/>
    <dgm:cxn modelId="{10A95F34-0A2F-484B-ABF6-BEF767441F48}" type="presParOf" srcId="{62E7806B-9C89-4A51-85BB-936955CF5844}" destId="{A200DA01-A641-45E8-A567-2F9202C5119E}" srcOrd="0" destOrd="0" presId="urn:microsoft.com/office/officeart/2005/8/layout/orgChart1"/>
    <dgm:cxn modelId="{591AC252-ABC8-44D6-B2FE-434BD0D13CD9}" type="presParOf" srcId="{62E7806B-9C89-4A51-85BB-936955CF5844}" destId="{89B279CF-7538-4715-8483-353B07A78F0F}" srcOrd="1" destOrd="0" presId="urn:microsoft.com/office/officeart/2005/8/layout/orgChart1"/>
    <dgm:cxn modelId="{38EB0FB8-172F-47EA-9351-6B7DE1FD0515}" type="presParOf" srcId="{3EA9E2FF-BB49-46C1-9ACB-F33A2B6B66C4}" destId="{53987FA3-3D20-45FC-AFA7-4B84E72C3A9E}" srcOrd="1" destOrd="0" presId="urn:microsoft.com/office/officeart/2005/8/layout/orgChart1"/>
    <dgm:cxn modelId="{9782B08F-C28A-4E47-A2FD-A4908C23D339}" type="presParOf" srcId="{3EA9E2FF-BB49-46C1-9ACB-F33A2B6B66C4}" destId="{D6FFD262-EEED-4DB7-A77D-2D9D86592361}" srcOrd="2" destOrd="0" presId="urn:microsoft.com/office/officeart/2005/8/layout/orgChart1"/>
    <dgm:cxn modelId="{492DA3AC-F223-4597-A03A-03B333C67D07}" type="presParOf" srcId="{A6FB063E-6BF4-4D22-A37C-E5E2DECA3B22}" destId="{22E370E1-CB83-43EF-83A3-2DA512C01FF7}" srcOrd="2" destOrd="0" presId="urn:microsoft.com/office/officeart/2005/8/layout/orgChart1"/>
    <dgm:cxn modelId="{AC4C2286-779F-4564-8120-4BB2FC984572}" type="presParOf" srcId="{9EC4FEDB-12B7-4593-9072-83324B75F068}" destId="{8BBAFCD3-8832-43AC-AED7-FD763B3FB9F6}" srcOrd="2" destOrd="0" presId="urn:microsoft.com/office/officeart/2005/8/layout/orgChart1"/>
    <dgm:cxn modelId="{E1F049EC-5F6A-4A05-BCEF-0D3276A41B43}" type="presParOf" srcId="{8A97831D-931A-469A-8C59-70D7858BD09B}" destId="{FD377280-DB89-464B-8AB5-3FD633C31F64}" srcOrd="4" destOrd="0" presId="urn:microsoft.com/office/officeart/2005/8/layout/orgChart1"/>
    <dgm:cxn modelId="{536AD0B5-5394-497D-A1CB-2E874477281A}" type="presParOf" srcId="{8A97831D-931A-469A-8C59-70D7858BD09B}" destId="{EFED7868-A9A3-4931-BE2D-B0D9457B0E61}" srcOrd="5" destOrd="0" presId="urn:microsoft.com/office/officeart/2005/8/layout/orgChart1"/>
    <dgm:cxn modelId="{8B0DEE7D-D6AE-4C82-BD18-6935E83DFB1D}" type="presParOf" srcId="{EFED7868-A9A3-4931-BE2D-B0D9457B0E61}" destId="{82BFB123-9E84-4B1A-8057-BFC83C96685A}" srcOrd="0" destOrd="0" presId="urn:microsoft.com/office/officeart/2005/8/layout/orgChart1"/>
    <dgm:cxn modelId="{06626CB4-DD5D-4A24-9F08-F7A1D8CE931B}" type="presParOf" srcId="{82BFB123-9E84-4B1A-8057-BFC83C96685A}" destId="{663400F7-B751-437D-8E43-177979E03F10}" srcOrd="0" destOrd="0" presId="urn:microsoft.com/office/officeart/2005/8/layout/orgChart1"/>
    <dgm:cxn modelId="{65F9248B-22E4-4CE2-A673-BB66AB84EE41}" type="presParOf" srcId="{82BFB123-9E84-4B1A-8057-BFC83C96685A}" destId="{D119BCDD-6987-4B95-BBDB-BBDC012E938B}" srcOrd="1" destOrd="0" presId="urn:microsoft.com/office/officeart/2005/8/layout/orgChart1"/>
    <dgm:cxn modelId="{A09C31B7-5117-425C-87E8-4EBB09BCE632}" type="presParOf" srcId="{EFED7868-A9A3-4931-BE2D-B0D9457B0E61}" destId="{ACF243B4-4780-44EF-9F30-0D87A597551D}" srcOrd="1" destOrd="0" presId="urn:microsoft.com/office/officeart/2005/8/layout/orgChart1"/>
    <dgm:cxn modelId="{679CC16C-73B2-4027-9067-9415406F89E2}" type="presParOf" srcId="{EFED7868-A9A3-4931-BE2D-B0D9457B0E61}" destId="{855EF416-6BED-451D-94B2-A9714C6B3136}" srcOrd="2" destOrd="0" presId="urn:microsoft.com/office/officeart/2005/8/layout/orgChart1"/>
    <dgm:cxn modelId="{2E849C22-E358-4F35-9012-06BC6690166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D3B7C637-FEF2-43C8-A18F-3D54189EC4ED}" type="presOf" srcId="{3E67E5BF-772B-4043-BDEF-C151E57CAF37}" destId="{E6E8A09D-9B93-4D5F-9445-E5EC3172A664}" srcOrd="0" destOrd="0" presId="urn:microsoft.com/office/officeart/2005/8/layout/orgChart1"/>
    <dgm:cxn modelId="{017EF14A-0FFE-4721-938B-2786E5EEC8F5}" type="presOf" srcId="{785253EA-5200-452B-B878-F83B60EF8F3C}" destId="{D8BC130A-BC96-46AD-B6AA-0DFB21BA11A5}" srcOrd="0" destOrd="0" presId="urn:microsoft.com/office/officeart/2005/8/layout/orgChart1"/>
    <dgm:cxn modelId="{224F24A5-B29D-4699-8B7F-5A9BAFB51C26}" type="presOf" srcId="{4744A484-9592-4027-A386-04DD85902563}" destId="{C17F96E8-73BB-4BFF-8E03-0BEC4655B205}"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5B0CCF7D-8105-4C2B-9400-41606F346CDE}" type="presOf" srcId="{516D82E2-F1C1-48C1-9581-28AFAB241B56}" destId="{48B5F079-A5F9-4833-A823-6B4CE7A5B7F1}" srcOrd="0" destOrd="0" presId="urn:microsoft.com/office/officeart/2005/8/layout/orgChart1"/>
    <dgm:cxn modelId="{D768F835-B597-4F46-BF32-9054ADCAE610}" type="presOf" srcId="{FD175948-8E56-4907-A90D-D33026458406}" destId="{FD377280-DB89-464B-8AB5-3FD633C31F6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41F1BC1D-9552-41D1-B212-CF3346EB5B14}" type="presOf" srcId="{3D75D2CC-1F37-42E6-BDC0-504AF1A8412A}" destId="{2FB20EAE-1799-4588-A05C-58D2BEC86ABD}" srcOrd="0" destOrd="0" presId="urn:microsoft.com/office/officeart/2005/8/layout/orgChart1"/>
    <dgm:cxn modelId="{FCD31E70-0A6E-4CCF-AC6B-A28D56317BB3}" type="presOf" srcId="{857F7267-01E0-41B4-AEDD-C0E896D32DBB}" destId="{4FE8359D-D7BF-4C72-B346-4B8D54ACA7F0}" srcOrd="0" destOrd="0" presId="urn:microsoft.com/office/officeart/2005/8/layout/orgChart1"/>
    <dgm:cxn modelId="{90BFA9B2-D654-49C4-80A7-B4483753ACDA}" type="presOf" srcId="{4744A484-9592-4027-A386-04DD85902563}" destId="{7D10EBB4-654B-4C64-A0E6-C5883F324664}"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E03430EC-C4DD-43C5-B9EA-08EBFCB53B12}" type="presOf" srcId="{71AF828E-4469-4C8B-9A5F-7304A6891836}" destId="{0909A6FC-841C-4E9F-826E-AB95BDB894A1}" srcOrd="0" destOrd="0" presId="urn:microsoft.com/office/officeart/2005/8/layout/orgChart1"/>
    <dgm:cxn modelId="{FC2430B0-C744-49DB-8AF8-D24F7F6128E1}" type="presOf" srcId="{90E4403F-5571-4DD9-B4FB-3AD70BA76238}" destId="{2A5F244D-DF58-4AE9-8FDE-500689A3A90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A43D81EF-F89B-4E2D-90AB-0CDCFA769BDD}" type="presOf" srcId="{3D4622CA-CE55-4B59-80B0-3EDC3294BDF0}" destId="{D119BCDD-6987-4B95-BBDB-BBDC012E938B}" srcOrd="1" destOrd="0" presId="urn:microsoft.com/office/officeart/2005/8/layout/orgChart1"/>
    <dgm:cxn modelId="{8EFFA8E4-38EE-4A38-B032-3E83A9CC4E09}" type="presOf" srcId="{98927BF6-4893-4986-A02A-05F30E2B0FF1}" destId="{0DE10CE8-0508-47CA-A307-12EDA1DC6C81}"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64AD27C0-54BE-4DFC-A357-0152FFE3F77F}" type="presOf" srcId="{C96AEC06-B94D-480F-BF2E-B5AF9E8C15F6}" destId="{040FB6AF-4C50-436E-B46C-9A9258E1E3BE}" srcOrd="0" destOrd="0" presId="urn:microsoft.com/office/officeart/2005/8/layout/orgChart1"/>
    <dgm:cxn modelId="{5368E60E-95D4-4F79-A0DD-02E296215A63}" type="presOf" srcId="{08D7570B-7F60-45C4-A5BB-AAC3AFDA8848}" destId="{DD724892-C7D1-4A1B-8704-5673780CFD0C}"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719CCB0-6940-4773-A5BB-B631C65B99A4}" type="presOf" srcId="{08D7570B-7F60-45C4-A5BB-AAC3AFDA8848}" destId="{8CD2BC37-3900-49BB-97B0-B5628A5CCC9C}" srcOrd="0" destOrd="0" presId="urn:microsoft.com/office/officeart/2005/8/layout/orgChart1"/>
    <dgm:cxn modelId="{7E25C558-1F37-4690-ACE3-5A0C59AC9346}" type="presOf" srcId="{857F7267-01E0-41B4-AEDD-C0E896D32DBB}" destId="{950DE4FA-1EDF-4CCA-AF0F-9CE1ECCC0C0A}" srcOrd="1" destOrd="0" presId="urn:microsoft.com/office/officeart/2005/8/layout/orgChart1"/>
    <dgm:cxn modelId="{026F1EB5-3E3F-4746-AF7A-D7BF822DB581}" type="presOf" srcId="{98927BF6-4893-4986-A02A-05F30E2B0FF1}" destId="{468C954D-A462-49CC-9D3C-5DF89E438CFB}"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D5CAE0B3-4732-41D1-9380-92C307B09D78}" type="presOf" srcId="{C6FE7B80-815E-4790-8D9A-706AC530E2DB}" destId="{EB7A2584-A87C-4408-825C-ED2B08115187}" srcOrd="0" destOrd="0" presId="urn:microsoft.com/office/officeart/2005/8/layout/orgChart1"/>
    <dgm:cxn modelId="{45E29A01-E8FD-4B50-AF00-22BF3EED0E1F}" type="presOf" srcId="{71AF828E-4469-4C8B-9A5F-7304A6891836}" destId="{3CB3AB02-96E2-41C9-9C6A-FE779847D82F}" srcOrd="1" destOrd="0" presId="urn:microsoft.com/office/officeart/2005/8/layout/orgChart1"/>
    <dgm:cxn modelId="{0ACE1B71-311F-443D-BC91-866900725851}" type="presOf" srcId="{31F75589-71C7-4560-8B8D-7ACEF423E831}" destId="{16671BCE-57AF-463A-9BDF-1D780F79A168}" srcOrd="1" destOrd="0" presId="urn:microsoft.com/office/officeart/2005/8/layout/orgChart1"/>
    <dgm:cxn modelId="{DC9493CD-7A95-44BB-983A-6AD227BA94F5}" type="presOf" srcId="{C96AEC06-B94D-480F-BF2E-B5AF9E8C15F6}" destId="{64DDD32F-1A44-4894-8273-6BE1B7276EBB}" srcOrd="1" destOrd="0" presId="urn:microsoft.com/office/officeart/2005/8/layout/orgChart1"/>
    <dgm:cxn modelId="{D2B47C39-5A10-4EEA-B8B1-115430BB531B}" type="presOf" srcId="{433F03CC-DCFC-4D2C-8473-EC4AB3124061}" destId="{46C4A8C9-46AB-40BA-BE2A-93F27A7B85AA}" srcOrd="0" destOrd="0" presId="urn:microsoft.com/office/officeart/2005/8/layout/orgChart1"/>
    <dgm:cxn modelId="{E818F71F-E6F4-48A6-A641-3CD8052E0BC2}" type="presOf" srcId="{31F75589-71C7-4560-8B8D-7ACEF423E831}" destId="{67CCD494-5ACB-4043-B066-D50635942A40}"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C143DE59-5F54-4D2E-BB5A-780F7BC10EC9}" type="presOf" srcId="{3D4622CA-CE55-4B59-80B0-3EDC3294BDF0}" destId="{663400F7-B751-437D-8E43-177979E03F10}" srcOrd="0" destOrd="0" presId="urn:microsoft.com/office/officeart/2005/8/layout/orgChart1"/>
    <dgm:cxn modelId="{D3CFC3EC-A399-4577-90DF-B7FBCED6B065}" type="presParOf" srcId="{46C4A8C9-46AB-40BA-BE2A-93F27A7B85AA}" destId="{34E2A76A-9B7D-48CE-9A03-74F08393FD94}" srcOrd="0" destOrd="0" presId="urn:microsoft.com/office/officeart/2005/8/layout/orgChart1"/>
    <dgm:cxn modelId="{455F5158-77A1-4F8C-AF53-A9F6C7FCE6FC}" type="presParOf" srcId="{34E2A76A-9B7D-48CE-9A03-74F08393FD94}" destId="{84B1B2FB-B134-4270-B3D5-F3EB4481AE1D}" srcOrd="0" destOrd="0" presId="urn:microsoft.com/office/officeart/2005/8/layout/orgChart1"/>
    <dgm:cxn modelId="{13FD2CF5-582E-486A-9311-E2EBC4B86931}" type="presParOf" srcId="{84B1B2FB-B134-4270-B3D5-F3EB4481AE1D}" destId="{8CD2BC37-3900-49BB-97B0-B5628A5CCC9C}" srcOrd="0" destOrd="0" presId="urn:microsoft.com/office/officeart/2005/8/layout/orgChart1"/>
    <dgm:cxn modelId="{2F50B696-A85E-4C45-AA8E-B8530B804918}" type="presParOf" srcId="{84B1B2FB-B134-4270-B3D5-F3EB4481AE1D}" destId="{DD724892-C7D1-4A1B-8704-5673780CFD0C}" srcOrd="1" destOrd="0" presId="urn:microsoft.com/office/officeart/2005/8/layout/orgChart1"/>
    <dgm:cxn modelId="{671F54D5-BD21-4802-B0BD-1CCE89CE01EE}" type="presParOf" srcId="{34E2A76A-9B7D-48CE-9A03-74F08393FD94}" destId="{8A97831D-931A-469A-8C59-70D7858BD09B}" srcOrd="1" destOrd="0" presId="urn:microsoft.com/office/officeart/2005/8/layout/orgChart1"/>
    <dgm:cxn modelId="{65352426-8897-4092-A20D-7B2AA1E44802}" type="presParOf" srcId="{8A97831D-931A-469A-8C59-70D7858BD09B}" destId="{E6E8A09D-9B93-4D5F-9445-E5EC3172A664}" srcOrd="0" destOrd="0" presId="urn:microsoft.com/office/officeart/2005/8/layout/orgChart1"/>
    <dgm:cxn modelId="{778EE026-453A-4DB7-B16B-36FDAF28862B}" type="presParOf" srcId="{8A97831D-931A-469A-8C59-70D7858BD09B}" destId="{3A240B74-741B-46BC-9EC4-90597A714B3F}" srcOrd="1" destOrd="0" presId="urn:microsoft.com/office/officeart/2005/8/layout/orgChart1"/>
    <dgm:cxn modelId="{E13AA891-6B5D-4F0A-957E-CD8F2A4E131A}" type="presParOf" srcId="{3A240B74-741B-46BC-9EC4-90597A714B3F}" destId="{B6E54CBB-042C-4E33-993A-CC70F64C159A}" srcOrd="0" destOrd="0" presId="urn:microsoft.com/office/officeart/2005/8/layout/orgChart1"/>
    <dgm:cxn modelId="{E0397C77-4A07-43F2-A85A-7474110ABCA5}" type="presParOf" srcId="{B6E54CBB-042C-4E33-993A-CC70F64C159A}" destId="{040FB6AF-4C50-436E-B46C-9A9258E1E3BE}" srcOrd="0" destOrd="0" presId="urn:microsoft.com/office/officeart/2005/8/layout/orgChart1"/>
    <dgm:cxn modelId="{1C5CAB18-764B-4305-8841-63E84231EA20}" type="presParOf" srcId="{B6E54CBB-042C-4E33-993A-CC70F64C159A}" destId="{64DDD32F-1A44-4894-8273-6BE1B7276EBB}" srcOrd="1" destOrd="0" presId="urn:microsoft.com/office/officeart/2005/8/layout/orgChart1"/>
    <dgm:cxn modelId="{90A1F609-9052-492C-81A0-B0A3DD454679}" type="presParOf" srcId="{3A240B74-741B-46BC-9EC4-90597A714B3F}" destId="{38B5B1E5-0D4A-4586-838B-F6A2FEF11961}" srcOrd="1" destOrd="0" presId="urn:microsoft.com/office/officeart/2005/8/layout/orgChart1"/>
    <dgm:cxn modelId="{F1B273B1-1D85-4D13-9C6E-C8204518BDB3}" type="presParOf" srcId="{3A240B74-741B-46BC-9EC4-90597A714B3F}" destId="{37B57425-C849-4BA4-8079-9E166259FD2D}" srcOrd="2" destOrd="0" presId="urn:microsoft.com/office/officeart/2005/8/layout/orgChart1"/>
    <dgm:cxn modelId="{7CB9EB1F-CDBA-458F-B412-AD7630584219}" type="presParOf" srcId="{8A97831D-931A-469A-8C59-70D7858BD09B}" destId="{2FB20EAE-1799-4588-A05C-58D2BEC86ABD}" srcOrd="2" destOrd="0" presId="urn:microsoft.com/office/officeart/2005/8/layout/orgChart1"/>
    <dgm:cxn modelId="{3B9B815C-9622-4690-B9AB-92662CBCDF21}" type="presParOf" srcId="{8A97831D-931A-469A-8C59-70D7858BD09B}" destId="{9EC4FEDB-12B7-4593-9072-83324B75F068}" srcOrd="3" destOrd="0" presId="urn:microsoft.com/office/officeart/2005/8/layout/orgChart1"/>
    <dgm:cxn modelId="{4D9EBFD3-BA83-44B2-9BD3-BB6771255D41}" type="presParOf" srcId="{9EC4FEDB-12B7-4593-9072-83324B75F068}" destId="{C90D31B2-75E7-4712-BD5E-3D6815056559}" srcOrd="0" destOrd="0" presId="urn:microsoft.com/office/officeart/2005/8/layout/orgChart1"/>
    <dgm:cxn modelId="{1A292392-3F70-4F09-A051-29E51A96A8F7}" type="presParOf" srcId="{C90D31B2-75E7-4712-BD5E-3D6815056559}" destId="{0DE10CE8-0508-47CA-A307-12EDA1DC6C81}" srcOrd="0" destOrd="0" presId="urn:microsoft.com/office/officeart/2005/8/layout/orgChart1"/>
    <dgm:cxn modelId="{FB910FC6-082A-4944-9889-42040224098E}" type="presParOf" srcId="{C90D31B2-75E7-4712-BD5E-3D6815056559}" destId="{468C954D-A462-49CC-9D3C-5DF89E438CFB}" srcOrd="1" destOrd="0" presId="urn:microsoft.com/office/officeart/2005/8/layout/orgChart1"/>
    <dgm:cxn modelId="{73FC7520-074A-49F8-9F87-7123682C7B6F}" type="presParOf" srcId="{9EC4FEDB-12B7-4593-9072-83324B75F068}" destId="{BD5B0BCB-C8C6-4FAB-879A-0D3B2D225A34}" srcOrd="1" destOrd="0" presId="urn:microsoft.com/office/officeart/2005/8/layout/orgChart1"/>
    <dgm:cxn modelId="{04FEFFC5-FA3E-4A38-9AA3-37E3745B16CB}" type="presParOf" srcId="{9EC4FEDB-12B7-4593-9072-83324B75F068}" destId="{8BBAFCD3-8832-43AC-AED7-FD763B3FB9F6}" srcOrd="2" destOrd="0" presId="urn:microsoft.com/office/officeart/2005/8/layout/orgChart1"/>
    <dgm:cxn modelId="{A3E4ED0E-CB6B-4C77-8008-2C1EC423F1EB}" type="presParOf" srcId="{8A97831D-931A-469A-8C59-70D7858BD09B}" destId="{FD377280-DB89-464B-8AB5-3FD633C31F64}" srcOrd="4" destOrd="0" presId="urn:microsoft.com/office/officeart/2005/8/layout/orgChart1"/>
    <dgm:cxn modelId="{02916FB6-799D-4AD3-B175-B73D1540CCD3}" type="presParOf" srcId="{8A97831D-931A-469A-8C59-70D7858BD09B}" destId="{EFED7868-A9A3-4931-BE2D-B0D9457B0E61}" srcOrd="5" destOrd="0" presId="urn:microsoft.com/office/officeart/2005/8/layout/orgChart1"/>
    <dgm:cxn modelId="{254460D1-8077-4844-90F3-A11EADEC5B6B}" type="presParOf" srcId="{EFED7868-A9A3-4931-BE2D-B0D9457B0E61}" destId="{82BFB123-9E84-4B1A-8057-BFC83C96685A}" srcOrd="0" destOrd="0" presId="urn:microsoft.com/office/officeart/2005/8/layout/orgChart1"/>
    <dgm:cxn modelId="{C9E431AF-EBA3-4AC2-9BEA-DBF40F00A27D}" type="presParOf" srcId="{82BFB123-9E84-4B1A-8057-BFC83C96685A}" destId="{663400F7-B751-437D-8E43-177979E03F10}" srcOrd="0" destOrd="0" presId="urn:microsoft.com/office/officeart/2005/8/layout/orgChart1"/>
    <dgm:cxn modelId="{D81DB015-44D8-44FE-823F-8707323E334D}" type="presParOf" srcId="{82BFB123-9E84-4B1A-8057-BFC83C96685A}" destId="{D119BCDD-6987-4B95-BBDB-BBDC012E938B}" srcOrd="1" destOrd="0" presId="urn:microsoft.com/office/officeart/2005/8/layout/orgChart1"/>
    <dgm:cxn modelId="{73927129-7CF6-493D-A849-56551A2D3AD7}" type="presParOf" srcId="{EFED7868-A9A3-4931-BE2D-B0D9457B0E61}" destId="{ACF243B4-4780-44EF-9F30-0D87A597551D}" srcOrd="1" destOrd="0" presId="urn:microsoft.com/office/officeart/2005/8/layout/orgChart1"/>
    <dgm:cxn modelId="{63E022A7-2D18-450D-9A56-23D4ABBABB77}" type="presParOf" srcId="{ACF243B4-4780-44EF-9F30-0D87A597551D}" destId="{48B5F079-A5F9-4833-A823-6B4CE7A5B7F1}" srcOrd="0" destOrd="0" presId="urn:microsoft.com/office/officeart/2005/8/layout/orgChart1"/>
    <dgm:cxn modelId="{E9BCCD5B-5A35-4327-9410-EE76DBF664EE}" type="presParOf" srcId="{ACF243B4-4780-44EF-9F30-0D87A597551D}" destId="{82523701-021B-4BC8-A9BA-4C97378F09D2}" srcOrd="1" destOrd="0" presId="urn:microsoft.com/office/officeart/2005/8/layout/orgChart1"/>
    <dgm:cxn modelId="{3212DA7D-C82C-45DD-8A13-3F5A29279546}" type="presParOf" srcId="{82523701-021B-4BC8-A9BA-4C97378F09D2}" destId="{2182C7FD-3E42-489D-8FF1-11D95C46023B}" srcOrd="0" destOrd="0" presId="urn:microsoft.com/office/officeart/2005/8/layout/orgChart1"/>
    <dgm:cxn modelId="{3A0767E4-6174-4363-B8D8-D76B0480F469}" type="presParOf" srcId="{2182C7FD-3E42-489D-8FF1-11D95C46023B}" destId="{67CCD494-5ACB-4043-B066-D50635942A40}" srcOrd="0" destOrd="0" presId="urn:microsoft.com/office/officeart/2005/8/layout/orgChart1"/>
    <dgm:cxn modelId="{5FD7D309-2FFC-48A3-BA64-91076C52E123}" type="presParOf" srcId="{2182C7FD-3E42-489D-8FF1-11D95C46023B}" destId="{16671BCE-57AF-463A-9BDF-1D780F79A168}" srcOrd="1" destOrd="0" presId="urn:microsoft.com/office/officeart/2005/8/layout/orgChart1"/>
    <dgm:cxn modelId="{A23471CA-BD91-4EC0-A3BD-7145446E33B4}" type="presParOf" srcId="{82523701-021B-4BC8-A9BA-4C97378F09D2}" destId="{D5C41493-E956-49AF-A344-5827BC970A5A}" srcOrd="1" destOrd="0" presId="urn:microsoft.com/office/officeart/2005/8/layout/orgChart1"/>
    <dgm:cxn modelId="{7F85D9E5-B8E3-47BA-AF55-F4C49ED1C5E0}" type="presParOf" srcId="{D5C41493-E956-49AF-A344-5827BC970A5A}" destId="{EB7A2584-A87C-4408-825C-ED2B08115187}" srcOrd="0" destOrd="0" presId="urn:microsoft.com/office/officeart/2005/8/layout/orgChart1"/>
    <dgm:cxn modelId="{2B59FEDE-5A45-4520-BE5C-B1B066188315}" type="presParOf" srcId="{D5C41493-E956-49AF-A344-5827BC970A5A}" destId="{A9BE84F7-C2B3-41A5-B81A-1DB61C4D25E6}" srcOrd="1" destOrd="0" presId="urn:microsoft.com/office/officeart/2005/8/layout/orgChart1"/>
    <dgm:cxn modelId="{98FBCA24-5E92-4351-B087-5030381D88E9}" type="presParOf" srcId="{A9BE84F7-C2B3-41A5-B81A-1DB61C4D25E6}" destId="{96A13D87-EDD5-4377-B2F6-95B894D3F55A}" srcOrd="0" destOrd="0" presId="urn:microsoft.com/office/officeart/2005/8/layout/orgChart1"/>
    <dgm:cxn modelId="{AD2EEE38-17AF-4B51-8F5B-188032366C9F}" type="presParOf" srcId="{96A13D87-EDD5-4377-B2F6-95B894D3F55A}" destId="{0909A6FC-841C-4E9F-826E-AB95BDB894A1}" srcOrd="0" destOrd="0" presId="urn:microsoft.com/office/officeart/2005/8/layout/orgChart1"/>
    <dgm:cxn modelId="{7C4CD9F8-AD98-41DF-9E17-116D04376541}" type="presParOf" srcId="{96A13D87-EDD5-4377-B2F6-95B894D3F55A}" destId="{3CB3AB02-96E2-41C9-9C6A-FE779847D82F}" srcOrd="1" destOrd="0" presId="urn:microsoft.com/office/officeart/2005/8/layout/orgChart1"/>
    <dgm:cxn modelId="{376B217D-27F7-4C18-A7A9-22BEE5B84FD2}" type="presParOf" srcId="{A9BE84F7-C2B3-41A5-B81A-1DB61C4D25E6}" destId="{BEEC9173-6436-419F-9638-D4866DFA22A9}" srcOrd="1" destOrd="0" presId="urn:microsoft.com/office/officeart/2005/8/layout/orgChart1"/>
    <dgm:cxn modelId="{0216112C-8B7A-4DAB-BFFD-35D46CC261D8}" type="presParOf" srcId="{A9BE84F7-C2B3-41A5-B81A-1DB61C4D25E6}" destId="{DE097E9B-20A6-4278-9CCB-4B37B2B1EC3D}" srcOrd="2" destOrd="0" presId="urn:microsoft.com/office/officeart/2005/8/layout/orgChart1"/>
    <dgm:cxn modelId="{1140F47A-2B88-43D6-AAAE-FD5C517774BB}" type="presParOf" srcId="{D5C41493-E956-49AF-A344-5827BC970A5A}" destId="{D8BC130A-BC96-46AD-B6AA-0DFB21BA11A5}" srcOrd="2" destOrd="0" presId="urn:microsoft.com/office/officeart/2005/8/layout/orgChart1"/>
    <dgm:cxn modelId="{4A1D71D2-0DF8-4478-B57A-6A82C3CC7C3B}" type="presParOf" srcId="{D5C41493-E956-49AF-A344-5827BC970A5A}" destId="{CF9B8F4D-DA9B-4FB1-882C-4E38B198FCF8}" srcOrd="3" destOrd="0" presId="urn:microsoft.com/office/officeart/2005/8/layout/orgChart1"/>
    <dgm:cxn modelId="{AAC87EF2-7491-454A-BFF1-4353E623AEC5}" type="presParOf" srcId="{CF9B8F4D-DA9B-4FB1-882C-4E38B198FCF8}" destId="{A95A8EBB-521B-4E5F-96F5-FA8570773BF6}" srcOrd="0" destOrd="0" presId="urn:microsoft.com/office/officeart/2005/8/layout/orgChart1"/>
    <dgm:cxn modelId="{EC100E7B-A1B7-4857-B6D5-4878AA9109AF}" type="presParOf" srcId="{A95A8EBB-521B-4E5F-96F5-FA8570773BF6}" destId="{C17F96E8-73BB-4BFF-8E03-0BEC4655B205}" srcOrd="0" destOrd="0" presId="urn:microsoft.com/office/officeart/2005/8/layout/orgChart1"/>
    <dgm:cxn modelId="{D7A70DFA-23BE-48B7-85BD-20ECCA79361A}" type="presParOf" srcId="{A95A8EBB-521B-4E5F-96F5-FA8570773BF6}" destId="{7D10EBB4-654B-4C64-A0E6-C5883F324664}" srcOrd="1" destOrd="0" presId="urn:microsoft.com/office/officeart/2005/8/layout/orgChart1"/>
    <dgm:cxn modelId="{060DABCA-3964-4890-919F-27C57D97567A}" type="presParOf" srcId="{CF9B8F4D-DA9B-4FB1-882C-4E38B198FCF8}" destId="{236F2569-F7AC-4A29-80BE-AC57A7F89002}" srcOrd="1" destOrd="0" presId="urn:microsoft.com/office/officeart/2005/8/layout/orgChart1"/>
    <dgm:cxn modelId="{7D42B18B-C689-482C-89F5-FB760B8BE2C1}" type="presParOf" srcId="{CF9B8F4D-DA9B-4FB1-882C-4E38B198FCF8}" destId="{EB42C4C1-2CDE-47FB-A790-AEC7EEF02596}" srcOrd="2" destOrd="0" presId="urn:microsoft.com/office/officeart/2005/8/layout/orgChart1"/>
    <dgm:cxn modelId="{80B0390A-DC49-4875-98D3-09D40F0E717A}" type="presParOf" srcId="{82523701-021B-4BC8-A9BA-4C97378F09D2}" destId="{BE253D02-76B8-4A20-83BA-0FBFE4BC98CF}" srcOrd="2" destOrd="0" presId="urn:microsoft.com/office/officeart/2005/8/layout/orgChart1"/>
    <dgm:cxn modelId="{1EF85B38-2AF5-42AA-9359-BEFCB007625E}" type="presParOf" srcId="{ACF243B4-4780-44EF-9F30-0D87A597551D}" destId="{2A5F244D-DF58-4AE9-8FDE-500689A3A900}" srcOrd="2" destOrd="0" presId="urn:microsoft.com/office/officeart/2005/8/layout/orgChart1"/>
    <dgm:cxn modelId="{83C61C30-6F2B-4316-AA26-3926B9314D51}" type="presParOf" srcId="{ACF243B4-4780-44EF-9F30-0D87A597551D}" destId="{13167C80-C46B-4501-94B8-75B41EEB84CA}" srcOrd="3" destOrd="0" presId="urn:microsoft.com/office/officeart/2005/8/layout/orgChart1"/>
    <dgm:cxn modelId="{36588E5F-838C-48ED-9211-845FB1E973F6}" type="presParOf" srcId="{13167C80-C46B-4501-94B8-75B41EEB84CA}" destId="{D74697A7-FDD9-4008-9E15-1FCDE202E867}" srcOrd="0" destOrd="0" presId="urn:microsoft.com/office/officeart/2005/8/layout/orgChart1"/>
    <dgm:cxn modelId="{2A2EA8C5-C819-43D2-995F-E785D31A2A30}" type="presParOf" srcId="{D74697A7-FDD9-4008-9E15-1FCDE202E867}" destId="{4FE8359D-D7BF-4C72-B346-4B8D54ACA7F0}" srcOrd="0" destOrd="0" presId="urn:microsoft.com/office/officeart/2005/8/layout/orgChart1"/>
    <dgm:cxn modelId="{7C33E46C-CD9C-46D0-952D-F94F497EDDB6}" type="presParOf" srcId="{D74697A7-FDD9-4008-9E15-1FCDE202E867}" destId="{950DE4FA-1EDF-4CCA-AF0F-9CE1ECCC0C0A}" srcOrd="1" destOrd="0" presId="urn:microsoft.com/office/officeart/2005/8/layout/orgChart1"/>
    <dgm:cxn modelId="{EEE8B106-2FD9-47FD-BB73-A205C4D32D81}" type="presParOf" srcId="{13167C80-C46B-4501-94B8-75B41EEB84CA}" destId="{EE312781-B252-4754-9FE6-D978C59EDDCE}" srcOrd="1" destOrd="0" presId="urn:microsoft.com/office/officeart/2005/8/layout/orgChart1"/>
    <dgm:cxn modelId="{74620B4C-5631-4C62-90F0-B35691ACB242}" type="presParOf" srcId="{13167C80-C46B-4501-94B8-75B41EEB84CA}" destId="{A0D34680-6A9D-4757-83BA-EAF9B6A0F982}" srcOrd="2" destOrd="0" presId="urn:microsoft.com/office/officeart/2005/8/layout/orgChart1"/>
    <dgm:cxn modelId="{3C492835-2A80-446E-8413-D9B653427CA3}" type="presParOf" srcId="{EFED7868-A9A3-4931-BE2D-B0D9457B0E61}" destId="{855EF416-6BED-451D-94B2-A9714C6B3136}" srcOrd="2" destOrd="0" presId="urn:microsoft.com/office/officeart/2005/8/layout/orgChart1"/>
    <dgm:cxn modelId="{A6CD90D3-E6C0-4049-887D-EB12F3D7D8B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3429BED7-CE49-45E4-99DB-FA1C6DF0989A}" type="presOf" srcId="{98927BF6-4893-4986-A02A-05F30E2B0FF1}" destId="{0DE10CE8-0508-47CA-A307-12EDA1DC6C81}" srcOrd="0" destOrd="0" presId="urn:microsoft.com/office/officeart/2005/8/layout/orgChart1"/>
    <dgm:cxn modelId="{AB26286C-820C-4152-981A-7C3DBCC7E3CB}" type="presOf" srcId="{98927BF6-4893-4986-A02A-05F30E2B0FF1}" destId="{468C954D-A462-49CC-9D3C-5DF89E438CFB}" srcOrd="1" destOrd="0" presId="urn:microsoft.com/office/officeart/2005/8/layout/orgChart1"/>
    <dgm:cxn modelId="{E317667B-369C-44E0-BCFA-713B1352FC00}" type="presOf" srcId="{C6FE7B80-815E-4790-8D9A-706AC530E2DB}" destId="{EB7A2584-A87C-4408-825C-ED2B08115187}" srcOrd="0" destOrd="0" presId="urn:microsoft.com/office/officeart/2005/8/layout/orgChart1"/>
    <dgm:cxn modelId="{4C5AC019-DF07-4EFA-8C33-AF68E808CA25}" type="presOf" srcId="{785253EA-5200-452B-B878-F83B60EF8F3C}" destId="{D8BC130A-BC96-46AD-B6AA-0DFB21BA11A5}"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B2C76D3E-6751-43FB-95D4-EB4E4679042F}" type="presOf" srcId="{3E67E5BF-772B-4043-BDEF-C151E57CAF37}" destId="{E6E8A09D-9B93-4D5F-9445-E5EC3172A664}" srcOrd="0" destOrd="0" presId="urn:microsoft.com/office/officeart/2005/8/layout/orgChart1"/>
    <dgm:cxn modelId="{78554E8F-7EB6-42C6-BEE6-8F9E82F974C4}" type="presOf" srcId="{857F7267-01E0-41B4-AEDD-C0E896D32DBB}" destId="{950DE4FA-1EDF-4CCA-AF0F-9CE1ECCC0C0A}" srcOrd="1" destOrd="0" presId="urn:microsoft.com/office/officeart/2005/8/layout/orgChart1"/>
    <dgm:cxn modelId="{B4C6BCE0-1157-4F1B-9B82-79E7D8735F80}" type="presOf" srcId="{71AF828E-4469-4C8B-9A5F-7304A6891836}" destId="{3CB3AB02-96E2-41C9-9C6A-FE779847D82F}" srcOrd="1"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00631F8D-6573-4D0F-BCAB-6CA1CC95DBD0}" type="presOf" srcId="{08D7570B-7F60-45C4-A5BB-AAC3AFDA8848}" destId="{DD724892-C7D1-4A1B-8704-5673780CFD0C}"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FFC6C487-3C2C-4F44-88CF-73B34C3F771B}" type="presOf" srcId="{4744A484-9592-4027-A386-04DD85902563}" destId="{7D10EBB4-654B-4C64-A0E6-C5883F324664}" srcOrd="1" destOrd="0" presId="urn:microsoft.com/office/officeart/2005/8/layout/orgChart1"/>
    <dgm:cxn modelId="{A3334167-F622-4405-B181-3B38C70B0ADA}" type="presOf" srcId="{31F75589-71C7-4560-8B8D-7ACEF423E831}" destId="{16671BCE-57AF-463A-9BDF-1D780F79A168}" srcOrd="1" destOrd="0" presId="urn:microsoft.com/office/officeart/2005/8/layout/orgChart1"/>
    <dgm:cxn modelId="{BA9B9330-5E46-404D-B6A3-770997168DE7}" type="presOf" srcId="{4744A484-9592-4027-A386-04DD85902563}" destId="{C17F96E8-73BB-4BFF-8E03-0BEC4655B205}" srcOrd="0" destOrd="0" presId="urn:microsoft.com/office/officeart/2005/8/layout/orgChart1"/>
    <dgm:cxn modelId="{9DF7FC41-5674-4AAA-89DA-5095EFBF67B0}" type="presOf" srcId="{C96AEC06-B94D-480F-BF2E-B5AF9E8C15F6}" destId="{64DDD32F-1A44-4894-8273-6BE1B7276EBB}" srcOrd="1" destOrd="0" presId="urn:microsoft.com/office/officeart/2005/8/layout/orgChart1"/>
    <dgm:cxn modelId="{71E7EA27-AE30-4C02-881C-D2AE3684A464}" type="presOf" srcId="{516D82E2-F1C1-48C1-9581-28AFAB241B56}" destId="{48B5F079-A5F9-4833-A823-6B4CE7A5B7F1}" srcOrd="0" destOrd="0" presId="urn:microsoft.com/office/officeart/2005/8/layout/orgChart1"/>
    <dgm:cxn modelId="{2D2B37E7-B195-4B12-9DD4-4391C00A4DE1}" type="presOf" srcId="{08D7570B-7F60-45C4-A5BB-AAC3AFDA8848}" destId="{8CD2BC37-3900-49BB-97B0-B5628A5CCC9C}" srcOrd="0" destOrd="0" presId="urn:microsoft.com/office/officeart/2005/8/layout/orgChart1"/>
    <dgm:cxn modelId="{85A29891-D32E-4CE2-9978-4D88BEEA99E5}" type="presOf" srcId="{C96AEC06-B94D-480F-BF2E-B5AF9E8C15F6}" destId="{040FB6AF-4C50-436E-B46C-9A9258E1E3BE}" srcOrd="0" destOrd="0" presId="urn:microsoft.com/office/officeart/2005/8/layout/orgChart1"/>
    <dgm:cxn modelId="{7103C625-8D24-4EA6-BE6D-BAD71B4A17E1}" type="presOf" srcId="{3D4622CA-CE55-4B59-80B0-3EDC3294BDF0}" destId="{663400F7-B751-437D-8E43-177979E03F10}" srcOrd="0" destOrd="0" presId="urn:microsoft.com/office/officeart/2005/8/layout/orgChart1"/>
    <dgm:cxn modelId="{A47DDE48-3432-493B-B625-E81DB474F664}" type="presOf" srcId="{90E4403F-5571-4DD9-B4FB-3AD70BA76238}" destId="{2A5F244D-DF58-4AE9-8FDE-500689A3A90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4B72D40D-30CF-43F6-8EC5-74BB545F4DD6}" srcId="{3D4622CA-CE55-4B59-80B0-3EDC3294BDF0}" destId="{31F75589-71C7-4560-8B8D-7ACEF423E831}" srcOrd="0" destOrd="0" parTransId="{516D82E2-F1C1-48C1-9581-28AFAB241B56}" sibTransId="{A4AAE6ED-DCF7-4C0D-B268-1106A0B5F490}"/>
    <dgm:cxn modelId="{DD58F627-D3CF-4003-9B19-62B10682E516}" srcId="{433F03CC-DCFC-4D2C-8473-EC4AB3124061}" destId="{08D7570B-7F60-45C4-A5BB-AAC3AFDA8848}" srcOrd="0" destOrd="0" parTransId="{0A3FBE38-C8DC-4396-861D-B6EC532329D0}" sibTransId="{31B10B27-F58F-4856-80F9-E048798447B2}"/>
    <dgm:cxn modelId="{56A92129-7AAC-45C6-B0AE-C033A189DCBE}" type="presOf" srcId="{71AF828E-4469-4C8B-9A5F-7304A6891836}" destId="{0909A6FC-841C-4E9F-826E-AB95BDB894A1}" srcOrd="0" destOrd="0" presId="urn:microsoft.com/office/officeart/2005/8/layout/orgChart1"/>
    <dgm:cxn modelId="{461BA4C2-209E-4CED-A026-D6ED82BDB23B}" type="presOf" srcId="{857F7267-01E0-41B4-AEDD-C0E896D32DBB}" destId="{4FE8359D-D7BF-4C72-B346-4B8D54ACA7F0}" srcOrd="0" destOrd="0" presId="urn:microsoft.com/office/officeart/2005/8/layout/orgChart1"/>
    <dgm:cxn modelId="{F41626D3-E939-484B-B238-F155039471BC}" type="presOf" srcId="{FD175948-8E56-4907-A90D-D33026458406}" destId="{FD377280-DB89-464B-8AB5-3FD633C31F64}" srcOrd="0" destOrd="0" presId="urn:microsoft.com/office/officeart/2005/8/layout/orgChart1"/>
    <dgm:cxn modelId="{36267B71-B119-49E7-AEBB-DB90674774F9}" type="presOf" srcId="{3D75D2CC-1F37-42E6-BDC0-504AF1A8412A}" destId="{2FB20EAE-1799-4588-A05C-58D2BEC86ABD}" srcOrd="0" destOrd="0" presId="urn:microsoft.com/office/officeart/2005/8/layout/orgChart1"/>
    <dgm:cxn modelId="{FD78016B-4194-49E6-B0E9-696EADABD5B2}" type="presOf" srcId="{3D4622CA-CE55-4B59-80B0-3EDC3294BDF0}" destId="{D119BCDD-6987-4B95-BBDB-BBDC012E938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9DCEB223-6177-407D-AC75-FFE8EFA108C4}" type="presOf" srcId="{31F75589-71C7-4560-8B8D-7ACEF423E831}" destId="{67CCD494-5ACB-4043-B066-D50635942A40}" srcOrd="0" destOrd="0" presId="urn:microsoft.com/office/officeart/2005/8/layout/orgChart1"/>
    <dgm:cxn modelId="{F7A40E15-5BCB-4ED9-BF5A-CB24EE5BDFE5}"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A9D81579-0177-43DE-A79B-19D88D59D0B7}" type="presParOf" srcId="{46C4A8C9-46AB-40BA-BE2A-93F27A7B85AA}" destId="{34E2A76A-9B7D-48CE-9A03-74F08393FD94}" srcOrd="0" destOrd="0" presId="urn:microsoft.com/office/officeart/2005/8/layout/orgChart1"/>
    <dgm:cxn modelId="{420EF286-C2F2-4EFE-A8A7-392ACE864023}" type="presParOf" srcId="{34E2A76A-9B7D-48CE-9A03-74F08393FD94}" destId="{84B1B2FB-B134-4270-B3D5-F3EB4481AE1D}" srcOrd="0" destOrd="0" presId="urn:microsoft.com/office/officeart/2005/8/layout/orgChart1"/>
    <dgm:cxn modelId="{AEDD52C4-3E86-4592-B9FE-3E4BC68CF77F}" type="presParOf" srcId="{84B1B2FB-B134-4270-B3D5-F3EB4481AE1D}" destId="{8CD2BC37-3900-49BB-97B0-B5628A5CCC9C}" srcOrd="0" destOrd="0" presId="urn:microsoft.com/office/officeart/2005/8/layout/orgChart1"/>
    <dgm:cxn modelId="{1F75327A-9EAD-46D5-B6B1-2974899520F0}" type="presParOf" srcId="{84B1B2FB-B134-4270-B3D5-F3EB4481AE1D}" destId="{DD724892-C7D1-4A1B-8704-5673780CFD0C}" srcOrd="1" destOrd="0" presId="urn:microsoft.com/office/officeart/2005/8/layout/orgChart1"/>
    <dgm:cxn modelId="{7E90E9AD-630D-44AE-B063-12ED9D599653}" type="presParOf" srcId="{34E2A76A-9B7D-48CE-9A03-74F08393FD94}" destId="{8A97831D-931A-469A-8C59-70D7858BD09B}" srcOrd="1" destOrd="0" presId="urn:microsoft.com/office/officeart/2005/8/layout/orgChart1"/>
    <dgm:cxn modelId="{8F0026D9-D301-4CA0-8C31-68002C6CEC4F}" type="presParOf" srcId="{8A97831D-931A-469A-8C59-70D7858BD09B}" destId="{E6E8A09D-9B93-4D5F-9445-E5EC3172A664}" srcOrd="0" destOrd="0" presId="urn:microsoft.com/office/officeart/2005/8/layout/orgChart1"/>
    <dgm:cxn modelId="{32820750-4445-45A0-BAEC-4E7D828C6CDC}" type="presParOf" srcId="{8A97831D-931A-469A-8C59-70D7858BD09B}" destId="{3A240B74-741B-46BC-9EC4-90597A714B3F}" srcOrd="1" destOrd="0" presId="urn:microsoft.com/office/officeart/2005/8/layout/orgChart1"/>
    <dgm:cxn modelId="{B8E7F3C5-F27B-46EB-9E95-36D7136431D5}" type="presParOf" srcId="{3A240B74-741B-46BC-9EC4-90597A714B3F}" destId="{B6E54CBB-042C-4E33-993A-CC70F64C159A}" srcOrd="0" destOrd="0" presId="urn:microsoft.com/office/officeart/2005/8/layout/orgChart1"/>
    <dgm:cxn modelId="{983727B1-958C-4BD1-9F5F-D2989F2B1488}" type="presParOf" srcId="{B6E54CBB-042C-4E33-993A-CC70F64C159A}" destId="{040FB6AF-4C50-436E-B46C-9A9258E1E3BE}" srcOrd="0" destOrd="0" presId="urn:microsoft.com/office/officeart/2005/8/layout/orgChart1"/>
    <dgm:cxn modelId="{698E1411-753E-49FA-B834-5447A1D07006}" type="presParOf" srcId="{B6E54CBB-042C-4E33-993A-CC70F64C159A}" destId="{64DDD32F-1A44-4894-8273-6BE1B7276EBB}" srcOrd="1" destOrd="0" presId="urn:microsoft.com/office/officeart/2005/8/layout/orgChart1"/>
    <dgm:cxn modelId="{D14849E4-EDBE-4D93-A2B9-3D3065395912}" type="presParOf" srcId="{3A240B74-741B-46BC-9EC4-90597A714B3F}" destId="{38B5B1E5-0D4A-4586-838B-F6A2FEF11961}" srcOrd="1" destOrd="0" presId="urn:microsoft.com/office/officeart/2005/8/layout/orgChart1"/>
    <dgm:cxn modelId="{08AEC5A4-C706-4B38-909C-51971C07077D}" type="presParOf" srcId="{3A240B74-741B-46BC-9EC4-90597A714B3F}" destId="{37B57425-C849-4BA4-8079-9E166259FD2D}" srcOrd="2" destOrd="0" presId="urn:microsoft.com/office/officeart/2005/8/layout/orgChart1"/>
    <dgm:cxn modelId="{881EAD63-80D9-4B1F-B261-654836EF8DC6}" type="presParOf" srcId="{8A97831D-931A-469A-8C59-70D7858BD09B}" destId="{2FB20EAE-1799-4588-A05C-58D2BEC86ABD}" srcOrd="2" destOrd="0" presId="urn:microsoft.com/office/officeart/2005/8/layout/orgChart1"/>
    <dgm:cxn modelId="{5C81CCEB-67C8-466A-B51F-D923A6759880}" type="presParOf" srcId="{8A97831D-931A-469A-8C59-70D7858BD09B}" destId="{9EC4FEDB-12B7-4593-9072-83324B75F068}" srcOrd="3" destOrd="0" presId="urn:microsoft.com/office/officeart/2005/8/layout/orgChart1"/>
    <dgm:cxn modelId="{4150404B-31B8-457C-91D8-597CBC423602}" type="presParOf" srcId="{9EC4FEDB-12B7-4593-9072-83324B75F068}" destId="{C90D31B2-75E7-4712-BD5E-3D6815056559}" srcOrd="0" destOrd="0" presId="urn:microsoft.com/office/officeart/2005/8/layout/orgChart1"/>
    <dgm:cxn modelId="{00D54889-7216-49C2-B013-948BDE6DF911}" type="presParOf" srcId="{C90D31B2-75E7-4712-BD5E-3D6815056559}" destId="{0DE10CE8-0508-47CA-A307-12EDA1DC6C81}" srcOrd="0" destOrd="0" presId="urn:microsoft.com/office/officeart/2005/8/layout/orgChart1"/>
    <dgm:cxn modelId="{1083AB78-000F-40BC-9566-00A3250F5373}" type="presParOf" srcId="{C90D31B2-75E7-4712-BD5E-3D6815056559}" destId="{468C954D-A462-49CC-9D3C-5DF89E438CFB}" srcOrd="1" destOrd="0" presId="urn:microsoft.com/office/officeart/2005/8/layout/orgChart1"/>
    <dgm:cxn modelId="{BDE41A63-7C00-46DD-AD32-60F21030FFA0}" type="presParOf" srcId="{9EC4FEDB-12B7-4593-9072-83324B75F068}" destId="{BD5B0BCB-C8C6-4FAB-879A-0D3B2D225A34}" srcOrd="1" destOrd="0" presId="urn:microsoft.com/office/officeart/2005/8/layout/orgChart1"/>
    <dgm:cxn modelId="{5B4FFA5A-E814-48A6-A275-93CE6D757237}" type="presParOf" srcId="{9EC4FEDB-12B7-4593-9072-83324B75F068}" destId="{8BBAFCD3-8832-43AC-AED7-FD763B3FB9F6}" srcOrd="2" destOrd="0" presId="urn:microsoft.com/office/officeart/2005/8/layout/orgChart1"/>
    <dgm:cxn modelId="{07A6A260-1121-44FA-AE53-EE77BB97EE87}" type="presParOf" srcId="{8A97831D-931A-469A-8C59-70D7858BD09B}" destId="{FD377280-DB89-464B-8AB5-3FD633C31F64}" srcOrd="4" destOrd="0" presId="urn:microsoft.com/office/officeart/2005/8/layout/orgChart1"/>
    <dgm:cxn modelId="{AB923627-0569-4504-A8FD-E652738E5CCD}" type="presParOf" srcId="{8A97831D-931A-469A-8C59-70D7858BD09B}" destId="{EFED7868-A9A3-4931-BE2D-B0D9457B0E61}" srcOrd="5" destOrd="0" presId="urn:microsoft.com/office/officeart/2005/8/layout/orgChart1"/>
    <dgm:cxn modelId="{A5714444-01DF-4F14-AF4E-9B5D2F3F83D7}" type="presParOf" srcId="{EFED7868-A9A3-4931-BE2D-B0D9457B0E61}" destId="{82BFB123-9E84-4B1A-8057-BFC83C96685A}" srcOrd="0" destOrd="0" presId="urn:microsoft.com/office/officeart/2005/8/layout/orgChart1"/>
    <dgm:cxn modelId="{E03624F0-6609-46CE-ADF3-FBCD130A48B7}" type="presParOf" srcId="{82BFB123-9E84-4B1A-8057-BFC83C96685A}" destId="{663400F7-B751-437D-8E43-177979E03F10}" srcOrd="0" destOrd="0" presId="urn:microsoft.com/office/officeart/2005/8/layout/orgChart1"/>
    <dgm:cxn modelId="{41C4030E-5429-4251-8345-BCBF58AD3872}" type="presParOf" srcId="{82BFB123-9E84-4B1A-8057-BFC83C96685A}" destId="{D119BCDD-6987-4B95-BBDB-BBDC012E938B}" srcOrd="1" destOrd="0" presId="urn:microsoft.com/office/officeart/2005/8/layout/orgChart1"/>
    <dgm:cxn modelId="{4415DE48-470F-4E2A-A0BF-2F76365B7671}" type="presParOf" srcId="{EFED7868-A9A3-4931-BE2D-B0D9457B0E61}" destId="{ACF243B4-4780-44EF-9F30-0D87A597551D}" srcOrd="1" destOrd="0" presId="urn:microsoft.com/office/officeart/2005/8/layout/orgChart1"/>
    <dgm:cxn modelId="{E96DF277-67F8-4F03-8DDC-5C844F8E4AEA}" type="presParOf" srcId="{ACF243B4-4780-44EF-9F30-0D87A597551D}" destId="{48B5F079-A5F9-4833-A823-6B4CE7A5B7F1}" srcOrd="0" destOrd="0" presId="urn:microsoft.com/office/officeart/2005/8/layout/orgChart1"/>
    <dgm:cxn modelId="{530F563F-F636-4310-A7BE-55EED5A98905}" type="presParOf" srcId="{ACF243B4-4780-44EF-9F30-0D87A597551D}" destId="{82523701-021B-4BC8-A9BA-4C97378F09D2}" srcOrd="1" destOrd="0" presId="urn:microsoft.com/office/officeart/2005/8/layout/orgChart1"/>
    <dgm:cxn modelId="{E5BB0E1A-59C8-44F6-AF95-874592EFD960}" type="presParOf" srcId="{82523701-021B-4BC8-A9BA-4C97378F09D2}" destId="{2182C7FD-3E42-489D-8FF1-11D95C46023B}" srcOrd="0" destOrd="0" presId="urn:microsoft.com/office/officeart/2005/8/layout/orgChart1"/>
    <dgm:cxn modelId="{B161244C-4A14-4302-B2EF-57C6F3F43AC4}" type="presParOf" srcId="{2182C7FD-3E42-489D-8FF1-11D95C46023B}" destId="{67CCD494-5ACB-4043-B066-D50635942A40}" srcOrd="0" destOrd="0" presId="urn:microsoft.com/office/officeart/2005/8/layout/orgChart1"/>
    <dgm:cxn modelId="{D68074AC-9E0B-47F1-A902-11AB2985D22D}" type="presParOf" srcId="{2182C7FD-3E42-489D-8FF1-11D95C46023B}" destId="{16671BCE-57AF-463A-9BDF-1D780F79A168}" srcOrd="1" destOrd="0" presId="urn:microsoft.com/office/officeart/2005/8/layout/orgChart1"/>
    <dgm:cxn modelId="{E7723211-DCF2-46C4-A701-F7F24BDE69C6}" type="presParOf" srcId="{82523701-021B-4BC8-A9BA-4C97378F09D2}" destId="{D5C41493-E956-49AF-A344-5827BC970A5A}" srcOrd="1" destOrd="0" presId="urn:microsoft.com/office/officeart/2005/8/layout/orgChart1"/>
    <dgm:cxn modelId="{2455A29A-BECD-4D54-9357-B7DD1D1EEFBB}" type="presParOf" srcId="{D5C41493-E956-49AF-A344-5827BC970A5A}" destId="{EB7A2584-A87C-4408-825C-ED2B08115187}" srcOrd="0" destOrd="0" presId="urn:microsoft.com/office/officeart/2005/8/layout/orgChart1"/>
    <dgm:cxn modelId="{2010467F-1A26-4CC3-A4D8-D5F69AA01685}" type="presParOf" srcId="{D5C41493-E956-49AF-A344-5827BC970A5A}" destId="{A9BE84F7-C2B3-41A5-B81A-1DB61C4D25E6}" srcOrd="1" destOrd="0" presId="urn:microsoft.com/office/officeart/2005/8/layout/orgChart1"/>
    <dgm:cxn modelId="{C2C55943-776F-4A03-8875-51571B634827}" type="presParOf" srcId="{A9BE84F7-C2B3-41A5-B81A-1DB61C4D25E6}" destId="{96A13D87-EDD5-4377-B2F6-95B894D3F55A}" srcOrd="0" destOrd="0" presId="urn:microsoft.com/office/officeart/2005/8/layout/orgChart1"/>
    <dgm:cxn modelId="{4B47739A-C8E9-413E-A878-F066086F4BB1}" type="presParOf" srcId="{96A13D87-EDD5-4377-B2F6-95B894D3F55A}" destId="{0909A6FC-841C-4E9F-826E-AB95BDB894A1}" srcOrd="0" destOrd="0" presId="urn:microsoft.com/office/officeart/2005/8/layout/orgChart1"/>
    <dgm:cxn modelId="{3B4730A0-1554-4A2B-BA7D-952682D12C3A}" type="presParOf" srcId="{96A13D87-EDD5-4377-B2F6-95B894D3F55A}" destId="{3CB3AB02-96E2-41C9-9C6A-FE779847D82F}" srcOrd="1" destOrd="0" presId="urn:microsoft.com/office/officeart/2005/8/layout/orgChart1"/>
    <dgm:cxn modelId="{958320A3-EA1C-42DA-BA5E-C43C0DDF9A88}" type="presParOf" srcId="{A9BE84F7-C2B3-41A5-B81A-1DB61C4D25E6}" destId="{BEEC9173-6436-419F-9638-D4866DFA22A9}" srcOrd="1" destOrd="0" presId="urn:microsoft.com/office/officeart/2005/8/layout/orgChart1"/>
    <dgm:cxn modelId="{A04C2A0C-B744-4792-9B3E-F950CBD880A7}" type="presParOf" srcId="{A9BE84F7-C2B3-41A5-B81A-1DB61C4D25E6}" destId="{DE097E9B-20A6-4278-9CCB-4B37B2B1EC3D}" srcOrd="2" destOrd="0" presId="urn:microsoft.com/office/officeart/2005/8/layout/orgChart1"/>
    <dgm:cxn modelId="{9E56F1C8-A8B0-4F86-82E5-9F6DABC60A74}" type="presParOf" srcId="{D5C41493-E956-49AF-A344-5827BC970A5A}" destId="{D8BC130A-BC96-46AD-B6AA-0DFB21BA11A5}" srcOrd="2" destOrd="0" presId="urn:microsoft.com/office/officeart/2005/8/layout/orgChart1"/>
    <dgm:cxn modelId="{FC7F30AF-B06F-4037-B208-B4F9ACA118CC}" type="presParOf" srcId="{D5C41493-E956-49AF-A344-5827BC970A5A}" destId="{CF9B8F4D-DA9B-4FB1-882C-4E38B198FCF8}" srcOrd="3" destOrd="0" presId="urn:microsoft.com/office/officeart/2005/8/layout/orgChart1"/>
    <dgm:cxn modelId="{8C910124-8B3D-4269-A14E-42DD9FC2F170}" type="presParOf" srcId="{CF9B8F4D-DA9B-4FB1-882C-4E38B198FCF8}" destId="{A95A8EBB-521B-4E5F-96F5-FA8570773BF6}" srcOrd="0" destOrd="0" presId="urn:microsoft.com/office/officeart/2005/8/layout/orgChart1"/>
    <dgm:cxn modelId="{867F2190-0777-4C8F-AE2B-C88BE0853257}" type="presParOf" srcId="{A95A8EBB-521B-4E5F-96F5-FA8570773BF6}" destId="{C17F96E8-73BB-4BFF-8E03-0BEC4655B205}" srcOrd="0" destOrd="0" presId="urn:microsoft.com/office/officeart/2005/8/layout/orgChart1"/>
    <dgm:cxn modelId="{5563AF73-70B9-444C-ACEC-CCE9B8B94DC3}" type="presParOf" srcId="{A95A8EBB-521B-4E5F-96F5-FA8570773BF6}" destId="{7D10EBB4-654B-4C64-A0E6-C5883F324664}" srcOrd="1" destOrd="0" presId="urn:microsoft.com/office/officeart/2005/8/layout/orgChart1"/>
    <dgm:cxn modelId="{D0BE59FB-7337-4DA8-9FB7-9D0BE71D44A9}" type="presParOf" srcId="{CF9B8F4D-DA9B-4FB1-882C-4E38B198FCF8}" destId="{236F2569-F7AC-4A29-80BE-AC57A7F89002}" srcOrd="1" destOrd="0" presId="urn:microsoft.com/office/officeart/2005/8/layout/orgChart1"/>
    <dgm:cxn modelId="{A2B027F1-B7BB-4CB3-A4C6-14DEE7C69866}" type="presParOf" srcId="{CF9B8F4D-DA9B-4FB1-882C-4E38B198FCF8}" destId="{EB42C4C1-2CDE-47FB-A790-AEC7EEF02596}" srcOrd="2" destOrd="0" presId="urn:microsoft.com/office/officeart/2005/8/layout/orgChart1"/>
    <dgm:cxn modelId="{5FC7A0F8-4BD2-4218-9595-DF28790E5EB1}" type="presParOf" srcId="{82523701-021B-4BC8-A9BA-4C97378F09D2}" destId="{BE253D02-76B8-4A20-83BA-0FBFE4BC98CF}" srcOrd="2" destOrd="0" presId="urn:microsoft.com/office/officeart/2005/8/layout/orgChart1"/>
    <dgm:cxn modelId="{EE6CE019-3A97-424C-9CC4-4B761211293B}" type="presParOf" srcId="{ACF243B4-4780-44EF-9F30-0D87A597551D}" destId="{2A5F244D-DF58-4AE9-8FDE-500689A3A900}" srcOrd="2" destOrd="0" presId="urn:microsoft.com/office/officeart/2005/8/layout/orgChart1"/>
    <dgm:cxn modelId="{576C57F4-D890-4975-B614-6DB9236EC8EE}" type="presParOf" srcId="{ACF243B4-4780-44EF-9F30-0D87A597551D}" destId="{13167C80-C46B-4501-94B8-75B41EEB84CA}" srcOrd="3" destOrd="0" presId="urn:microsoft.com/office/officeart/2005/8/layout/orgChart1"/>
    <dgm:cxn modelId="{0971CDCF-4710-4A5A-9929-200EBF3C25F8}" type="presParOf" srcId="{13167C80-C46B-4501-94B8-75B41EEB84CA}" destId="{D74697A7-FDD9-4008-9E15-1FCDE202E867}" srcOrd="0" destOrd="0" presId="urn:microsoft.com/office/officeart/2005/8/layout/orgChart1"/>
    <dgm:cxn modelId="{401E4D01-6591-4D6C-8E29-C048EEDB63ED}" type="presParOf" srcId="{D74697A7-FDD9-4008-9E15-1FCDE202E867}" destId="{4FE8359D-D7BF-4C72-B346-4B8D54ACA7F0}" srcOrd="0" destOrd="0" presId="urn:microsoft.com/office/officeart/2005/8/layout/orgChart1"/>
    <dgm:cxn modelId="{1ECAD057-752D-46DB-8743-70EF53B458DB}" type="presParOf" srcId="{D74697A7-FDD9-4008-9E15-1FCDE202E867}" destId="{950DE4FA-1EDF-4CCA-AF0F-9CE1ECCC0C0A}" srcOrd="1" destOrd="0" presId="urn:microsoft.com/office/officeart/2005/8/layout/orgChart1"/>
    <dgm:cxn modelId="{CC767199-BFA3-413F-BD94-2A55171A20B8}" type="presParOf" srcId="{13167C80-C46B-4501-94B8-75B41EEB84CA}" destId="{EE312781-B252-4754-9FE6-D978C59EDDCE}" srcOrd="1" destOrd="0" presId="urn:microsoft.com/office/officeart/2005/8/layout/orgChart1"/>
    <dgm:cxn modelId="{3CE223FF-C1C9-421A-BAC9-32518F7EF283}" type="presParOf" srcId="{13167C80-C46B-4501-94B8-75B41EEB84CA}" destId="{A0D34680-6A9D-4757-83BA-EAF9B6A0F982}" srcOrd="2" destOrd="0" presId="urn:microsoft.com/office/officeart/2005/8/layout/orgChart1"/>
    <dgm:cxn modelId="{9FB450A0-0BB7-486D-AEF5-AF184312B1F2}" type="presParOf" srcId="{EFED7868-A9A3-4931-BE2D-B0D9457B0E61}" destId="{855EF416-6BED-451D-94B2-A9714C6B3136}" srcOrd="2" destOrd="0" presId="urn:microsoft.com/office/officeart/2005/8/layout/orgChart1"/>
    <dgm:cxn modelId="{394AC0AD-74E6-4229-982D-94CD8CF21605}"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22.08.2021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AIRFORCE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b="1" dirty="0" smtClean="0">
                <a:latin typeface="Arial" pitchFamily="34" charset="0"/>
                <a:cs typeface="Arial" pitchFamily="34" charset="0"/>
              </a:rPr>
              <a:t>2021-08-22</a:t>
            </a:r>
            <a:endParaRPr lang="en-US" sz="1400" b="1"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b="1" dirty="0" smtClean="0">
                <a:latin typeface="Arial" pitchFamily="34" charset="0"/>
                <a:cs typeface="Arial" pitchFamily="34" charset="0"/>
              </a:rPr>
              <a:t>2</a:t>
            </a:r>
            <a:r>
              <a:rPr lang="en-US" sz="1400" b="1" dirty="0" smtClean="0">
                <a:latin typeface="Arial" pitchFamily="34" charset="0"/>
                <a:cs typeface="Arial" pitchFamily="34" charset="0"/>
              </a:rPr>
              <a:t>.0</a:t>
            </a:r>
            <a:endParaRPr lang="en-US" sz="1400" b="1"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3"/>
          <p:cNvPicPr>
            <a:picLocks noChangeAspect="1" noChangeArrowheads="1"/>
          </p:cNvPicPr>
          <p:nvPr/>
        </p:nvPicPr>
        <p:blipFill>
          <a:blip r:embed="rId3" cstate="print"/>
          <a:srcRect/>
          <a:stretch>
            <a:fillRect/>
          </a:stretch>
        </p:blipFill>
        <p:spPr bwMode="auto">
          <a:xfrm>
            <a:off x="5796136" y="1779662"/>
            <a:ext cx="2769914" cy="15803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508104" y="1851670"/>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692771"/>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Airforce</a:t>
            </a:r>
            <a:r>
              <a:rPr lang="nb-NO" sz="1200" dirty="0" smtClean="0">
                <a:latin typeface="Arial" pitchFamily="34" charset="0"/>
                <a:cs typeface="Arial" pitchFamily="34" charset="0"/>
              </a:rPr>
              <a:t>, Squadron locations and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capability.</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 </a:t>
            </a:r>
            <a:r>
              <a:rPr lang="en-US" sz="1200" dirty="0" smtClean="0">
                <a:latin typeface="Arial" pitchFamily="34" charset="0"/>
                <a:cs typeface="Arial" pitchFamily="34" charset="0"/>
              </a:rPr>
              <a:t>INTREP VIS B-002 Generic Air Force Structure v1.0</a:t>
            </a:r>
          </a:p>
          <a:p>
            <a:r>
              <a:rPr lang="sv-SE" sz="1200" dirty="0" smtClean="0">
                <a:latin typeface="Arial" pitchFamily="34" charset="0"/>
                <a:cs typeface="Arial" pitchFamily="34" charset="0"/>
              </a:rPr>
              <a:t>- INTREP VIS OPAR-002 - Syrian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3" action="ppaction://hlinksldjump"/>
              </a:rPr>
              <a:t>Squadron</a:t>
            </a:r>
            <a:r>
              <a:rPr lang="nb-NO" sz="1200" dirty="0" smtClean="0">
                <a:latin typeface="Arial" pitchFamily="34" charset="0"/>
                <a:cs typeface="Arial" pitchFamily="34" charset="0"/>
                <a:hlinkClick r:id="rId3" action="ppaction://hlinksldjump"/>
              </a:rPr>
              <a:t>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1823"/>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kstSylinder 18"/>
          <p:cNvSpPr txBox="1"/>
          <p:nvPr/>
        </p:nvSpPr>
        <p:spPr>
          <a:xfrm>
            <a:off x="4306281"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0" name="TekstSylinder 19"/>
          <p:cNvSpPr txBox="1"/>
          <p:nvPr/>
        </p:nvSpPr>
        <p:spPr>
          <a:xfrm>
            <a:off x="4303213" y="3677251"/>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1" name="TekstSylinder 20"/>
          <p:cNvSpPr txBox="1"/>
          <p:nvPr/>
        </p:nvSpPr>
        <p:spPr>
          <a:xfrm>
            <a:off x="1694115"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2051720" y="2911420"/>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6" name="TekstSylinder 25"/>
          <p:cNvSpPr txBox="1"/>
          <p:nvPr/>
        </p:nvSpPr>
        <p:spPr>
          <a:xfrm>
            <a:off x="4662416" y="3677858"/>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8" name="TekstSylinder 27"/>
          <p:cNvSpPr txBox="1"/>
          <p:nvPr/>
        </p:nvSpPr>
        <p:spPr>
          <a:xfrm>
            <a:off x="1691680" y="367948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2997589" y="2912821"/>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30" name="Gruppe 29"/>
          <p:cNvGrpSpPr/>
          <p:nvPr/>
        </p:nvGrpSpPr>
        <p:grpSpPr>
          <a:xfrm>
            <a:off x="7874843" y="895375"/>
            <a:ext cx="1250107" cy="753273"/>
            <a:chOff x="7874843" y="895375"/>
            <a:chExt cx="1250107" cy="753273"/>
          </a:xfrm>
        </p:grpSpPr>
        <p:sp>
          <p:nvSpPr>
            <p:cNvPr id="31" name="TekstSylinder 30"/>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32" name="TekstSylinder 31"/>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3" name="TekstSylinder 32"/>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4" name="TekstSylinder 33"/>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5" name="TekstSylinder 34"/>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6" name="TekstSylinder 35"/>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7" name="TekstSylinder 36"/>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8" name="TekstSylinder 37"/>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kstSylinder 23"/>
          <p:cNvSpPr txBox="1"/>
          <p:nvPr/>
        </p:nvSpPr>
        <p:spPr>
          <a:xfrm>
            <a:off x="3131840" y="2820027"/>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3123889"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3" name="TekstSylinder 22"/>
          <p:cNvSpPr txBox="1"/>
          <p:nvPr/>
        </p:nvSpPr>
        <p:spPr>
          <a:xfrm>
            <a:off x="4337688" y="281957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26" name="TekstSylinder 25"/>
          <p:cNvSpPr txBox="1"/>
          <p:nvPr/>
        </p:nvSpPr>
        <p:spPr>
          <a:xfrm>
            <a:off x="3491880" y="2820273"/>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8" name="TekstSylinder 27"/>
          <p:cNvSpPr txBox="1"/>
          <p:nvPr/>
        </p:nvSpPr>
        <p:spPr>
          <a:xfrm>
            <a:off x="3483929" y="353213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9" name="TekstSylinder 28"/>
          <p:cNvSpPr txBox="1"/>
          <p:nvPr/>
        </p:nvSpPr>
        <p:spPr>
          <a:xfrm>
            <a:off x="4338086"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1" name="TekstSylinder 30"/>
          <p:cNvSpPr txBox="1"/>
          <p:nvPr/>
        </p:nvSpPr>
        <p:spPr>
          <a:xfrm>
            <a:off x="1910409" y="282176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3" name="TekstSylinder 32"/>
          <p:cNvSpPr txBox="1"/>
          <p:nvPr/>
        </p:nvSpPr>
        <p:spPr>
          <a:xfrm>
            <a:off x="5560234" y="282002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4" name="TekstSylinder 33"/>
          <p:cNvSpPr txBox="1"/>
          <p:nvPr/>
        </p:nvSpPr>
        <p:spPr>
          <a:xfrm>
            <a:off x="3851920" y="281933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5" name="TekstSylinder 34"/>
          <p:cNvSpPr txBox="1"/>
          <p:nvPr/>
        </p:nvSpPr>
        <p:spPr>
          <a:xfrm>
            <a:off x="2267744" y="281979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6" name="TekstSylinder 35"/>
          <p:cNvSpPr txBox="1"/>
          <p:nvPr/>
        </p:nvSpPr>
        <p:spPr>
          <a:xfrm>
            <a:off x="6771038" y="2820027"/>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41" name="Gruppe 40"/>
          <p:cNvGrpSpPr/>
          <p:nvPr/>
        </p:nvGrpSpPr>
        <p:grpSpPr>
          <a:xfrm>
            <a:off x="7874843" y="895375"/>
            <a:ext cx="1250107" cy="753273"/>
            <a:chOff x="7874843" y="895375"/>
            <a:chExt cx="1250107" cy="753273"/>
          </a:xfrm>
        </p:grpSpPr>
        <p:sp>
          <p:nvSpPr>
            <p:cNvPr id="20" name="TekstSylinder 19"/>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1" name="TekstSylinder 20"/>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0" name="TekstSylinder 29"/>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2" name="TekstSylinder 31"/>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7" name="TekstSylinder 36"/>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8" name="TekstSylinder 37"/>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9" name="TekstSylinder 38"/>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40" name="TekstSylinder 39"/>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uppe 23"/>
          <p:cNvGrpSpPr/>
          <p:nvPr/>
        </p:nvGrpSpPr>
        <p:grpSpPr>
          <a:xfrm>
            <a:off x="7874843" y="895375"/>
            <a:ext cx="1250107" cy="753273"/>
            <a:chOff x="7874843" y="895375"/>
            <a:chExt cx="1250107" cy="753273"/>
          </a:xfrm>
        </p:grpSpPr>
        <p:sp>
          <p:nvSpPr>
            <p:cNvPr id="25" name="TekstSylinder 24"/>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6" name="TekstSylinder 25"/>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28" name="TekstSylinder 27"/>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0" name="TekstSylinder 29"/>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1" name="TekstSylinder 30"/>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2" name="TekstSylinder 31"/>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3" name="TekstSylinder 32"/>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
        <p:nvSpPr>
          <p:cNvPr id="34" name="TekstSylinder 33"/>
          <p:cNvSpPr txBox="1"/>
          <p:nvPr/>
        </p:nvSpPr>
        <p:spPr>
          <a:xfrm>
            <a:off x="4965948" y="3071614"/>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5" name="TekstSylinder 34"/>
          <p:cNvSpPr txBox="1"/>
          <p:nvPr/>
        </p:nvSpPr>
        <p:spPr>
          <a:xfrm>
            <a:off x="6099026" y="225514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pic>
        <p:nvPicPr>
          <p:cNvPr id="36" name="Picture 2"/>
          <p:cNvPicPr>
            <a:picLocks noChangeAspect="1" noChangeArrowheads="1"/>
          </p:cNvPicPr>
          <p:nvPr/>
        </p:nvPicPr>
        <p:blipFill>
          <a:blip r:embed="rId8" cstate="print"/>
          <a:srcRect/>
          <a:stretch>
            <a:fillRect/>
          </a:stretch>
        </p:blipFill>
        <p:spPr bwMode="auto">
          <a:xfrm>
            <a:off x="395536" y="3579862"/>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i.redd.it/88zb63ijm5551.png"/>
          <p:cNvPicPr>
            <a:picLocks noChangeAspect="1" noChangeArrowheads="1"/>
          </p:cNvPicPr>
          <p:nvPr/>
        </p:nvPicPr>
        <p:blipFill>
          <a:blip r:embed="rId2" cstate="print"/>
          <a:srcRect/>
          <a:stretch>
            <a:fillRect/>
          </a:stretch>
        </p:blipFill>
        <p:spPr bwMode="auto">
          <a:xfrm>
            <a:off x="3059832" y="747042"/>
            <a:ext cx="2987824" cy="4265061"/>
          </a:xfrm>
          <a:prstGeom prst="rect">
            <a:avLst/>
          </a:prstGeom>
          <a:noFill/>
        </p:spPr>
      </p:pic>
      <p:cxnSp>
        <p:nvCxnSpPr>
          <p:cNvPr id="98" name="Rett pil 97"/>
          <p:cNvCxnSpPr>
            <a:stCxn id="93" idx="1"/>
          </p:cNvCxnSpPr>
          <p:nvPr/>
        </p:nvCxnSpPr>
        <p:spPr>
          <a:xfrm flipH="1">
            <a:off x="5076056" y="2525641"/>
            <a:ext cx="2592288" cy="69418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3" name="TekstSylinder 22"/>
          <p:cNvSpPr txBox="1"/>
          <p:nvPr/>
        </p:nvSpPr>
        <p:spPr>
          <a:xfrm>
            <a:off x="2051720" y="1779662"/>
            <a:ext cx="1008112" cy="31892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BASSEL AL-ASSAD INTL AIRPORT</a:t>
            </a:r>
            <a:endParaRPr lang="en-US" sz="800" dirty="0">
              <a:latin typeface="Arial" pitchFamily="34" charset="0"/>
              <a:cs typeface="Arial" pitchFamily="34" charset="0"/>
            </a:endParaRPr>
          </a:p>
        </p:txBody>
      </p:sp>
      <p:sp>
        <p:nvSpPr>
          <p:cNvPr id="24" name="TekstSylinder 23"/>
          <p:cNvSpPr txBox="1"/>
          <p:nvPr/>
        </p:nvSpPr>
        <p:spPr>
          <a:xfrm>
            <a:off x="2051720" y="627534"/>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MINHAK AB</a:t>
            </a:r>
            <a:endParaRPr lang="en-US" sz="800" dirty="0">
              <a:latin typeface="Arial" pitchFamily="34" charset="0"/>
              <a:cs typeface="Arial" pitchFamily="34" charset="0"/>
            </a:endParaRPr>
          </a:p>
        </p:txBody>
      </p:sp>
      <p:sp>
        <p:nvSpPr>
          <p:cNvPr id="25" name="TekstSylinder 24"/>
          <p:cNvSpPr txBox="1"/>
          <p:nvPr/>
        </p:nvSpPr>
        <p:spPr>
          <a:xfrm>
            <a:off x="2051720" y="84355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TAFTANAZ AB</a:t>
            </a:r>
            <a:endParaRPr lang="en-US" sz="800" dirty="0">
              <a:latin typeface="Arial" pitchFamily="34" charset="0"/>
              <a:cs typeface="Arial" pitchFamily="34" charset="0"/>
            </a:endParaRPr>
          </a:p>
        </p:txBody>
      </p:sp>
      <p:sp>
        <p:nvSpPr>
          <p:cNvPr id="26" name="TekstSylinder 25"/>
          <p:cNvSpPr txBox="1"/>
          <p:nvPr/>
        </p:nvSpPr>
        <p:spPr>
          <a:xfrm>
            <a:off x="6048540" y="75373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6042602" y="113159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4184777" y="741733"/>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0" name="TekstSylinder 29"/>
          <p:cNvSpPr txBox="1"/>
          <p:nvPr/>
        </p:nvSpPr>
        <p:spPr>
          <a:xfrm>
            <a:off x="2051720" y="213970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HAMA MIL AB</a:t>
            </a:r>
            <a:endParaRPr lang="en-US" sz="800" b="1" u="sng" dirty="0">
              <a:latin typeface="Arial" pitchFamily="34" charset="0"/>
              <a:cs typeface="Arial" pitchFamily="34" charset="0"/>
            </a:endParaRPr>
          </a:p>
        </p:txBody>
      </p:sp>
      <p:cxnSp>
        <p:nvCxnSpPr>
          <p:cNvPr id="32" name="Rett pil 31"/>
          <p:cNvCxnSpPr>
            <a:stCxn id="26" idx="1"/>
          </p:cNvCxnSpPr>
          <p:nvPr/>
        </p:nvCxnSpPr>
        <p:spPr>
          <a:xfrm flipH="1">
            <a:off x="5035138" y="851643"/>
            <a:ext cx="1013402" cy="11077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Rett pil 33"/>
          <p:cNvCxnSpPr>
            <a:stCxn id="24" idx="3"/>
          </p:cNvCxnSpPr>
          <p:nvPr/>
        </p:nvCxnSpPr>
        <p:spPr>
          <a:xfrm>
            <a:off x="3059832" y="725441"/>
            <a:ext cx="1584176" cy="98221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kstSylinder 36"/>
          <p:cNvSpPr txBox="1"/>
          <p:nvPr/>
        </p:nvSpPr>
        <p:spPr>
          <a:xfrm>
            <a:off x="6041850" y="2859782"/>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PALMYRA</a:t>
            </a:r>
            <a:endParaRPr lang="en-US" sz="800" dirty="0">
              <a:latin typeface="Arial" pitchFamily="34" charset="0"/>
              <a:cs typeface="Arial" pitchFamily="34" charset="0"/>
            </a:endParaRPr>
          </a:p>
        </p:txBody>
      </p:sp>
      <p:sp>
        <p:nvSpPr>
          <p:cNvPr id="38" name="TekstSylinder 37"/>
          <p:cNvSpPr txBox="1"/>
          <p:nvPr/>
        </p:nvSpPr>
        <p:spPr>
          <a:xfrm>
            <a:off x="2051720" y="1122110"/>
            <a:ext cx="1008112" cy="195814"/>
          </a:xfrm>
          <a:prstGeom prst="rect">
            <a:avLst/>
          </a:prstGeom>
          <a:gradFill flip="none" rotWithShape="1">
            <a:gsLst>
              <a:gs pos="50000">
                <a:srgbClr val="00B0F0">
                  <a:alpha val="50000"/>
                </a:srgbClr>
              </a:gs>
              <a:gs pos="49000">
                <a:srgbClr val="7030A0">
                  <a:alpha val="48000"/>
                </a:srgbClr>
              </a:gs>
            </a:gsLst>
            <a:lin ang="2700000" scaled="1"/>
            <a:tileRect/>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ABU UL DUHUR</a:t>
            </a:r>
            <a:endParaRPr lang="en-US" sz="800" b="1" u="sng" dirty="0">
              <a:latin typeface="Arial" pitchFamily="34" charset="0"/>
              <a:cs typeface="Arial" pitchFamily="34" charset="0"/>
            </a:endParaRPr>
          </a:p>
        </p:txBody>
      </p:sp>
      <p:cxnSp>
        <p:nvCxnSpPr>
          <p:cNvPr id="39" name="Rett pil 38"/>
          <p:cNvCxnSpPr>
            <a:stCxn id="29" idx="2"/>
          </p:cNvCxnSpPr>
          <p:nvPr/>
        </p:nvCxnSpPr>
        <p:spPr>
          <a:xfrm>
            <a:off x="4688833" y="937547"/>
            <a:ext cx="111767" cy="10105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tt pil 41"/>
          <p:cNvCxnSpPr>
            <a:stCxn id="38" idx="3"/>
          </p:cNvCxnSpPr>
          <p:nvPr/>
        </p:nvCxnSpPr>
        <p:spPr>
          <a:xfrm>
            <a:off x="3059832" y="1220017"/>
            <a:ext cx="1584176" cy="113570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Rett pil 44"/>
          <p:cNvCxnSpPr>
            <a:stCxn id="27" idx="1"/>
          </p:cNvCxnSpPr>
          <p:nvPr/>
        </p:nvCxnSpPr>
        <p:spPr>
          <a:xfrm flipH="1">
            <a:off x="5272644" y="1229497"/>
            <a:ext cx="769958" cy="7833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Rett pil 47"/>
          <p:cNvCxnSpPr>
            <a:stCxn id="28" idx="1"/>
          </p:cNvCxnSpPr>
          <p:nvPr/>
        </p:nvCxnSpPr>
        <p:spPr>
          <a:xfrm flipH="1">
            <a:off x="5724128" y="1992647"/>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a:stCxn id="25" idx="3"/>
          </p:cNvCxnSpPr>
          <p:nvPr/>
        </p:nvCxnSpPr>
        <p:spPr>
          <a:xfrm>
            <a:off x="3059832" y="941465"/>
            <a:ext cx="1440160" cy="119823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Rett pil 59"/>
          <p:cNvCxnSpPr>
            <a:stCxn id="30" idx="3"/>
          </p:cNvCxnSpPr>
          <p:nvPr/>
        </p:nvCxnSpPr>
        <p:spPr>
          <a:xfrm>
            <a:off x="3059832" y="2237609"/>
            <a:ext cx="1296144" cy="5501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Rett pil 62"/>
          <p:cNvCxnSpPr>
            <a:stCxn id="37" idx="1"/>
          </p:cNvCxnSpPr>
          <p:nvPr/>
        </p:nvCxnSpPr>
        <p:spPr>
          <a:xfrm flipH="1">
            <a:off x="5516088" y="2957689"/>
            <a:ext cx="525762" cy="2842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Rett pil 72"/>
          <p:cNvCxnSpPr>
            <a:stCxn id="71" idx="1"/>
          </p:cNvCxnSpPr>
          <p:nvPr/>
        </p:nvCxnSpPr>
        <p:spPr>
          <a:xfrm flipH="1">
            <a:off x="4577938" y="3245721"/>
            <a:ext cx="1476540" cy="51281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tt pil 74"/>
          <p:cNvCxnSpPr>
            <a:stCxn id="72" idx="1"/>
          </p:cNvCxnSpPr>
          <p:nvPr/>
        </p:nvCxnSpPr>
        <p:spPr>
          <a:xfrm flipH="1">
            <a:off x="4459184" y="3893793"/>
            <a:ext cx="2921128" cy="1022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Rett pil 79"/>
          <p:cNvCxnSpPr>
            <a:stCxn id="79" idx="1"/>
          </p:cNvCxnSpPr>
          <p:nvPr/>
        </p:nvCxnSpPr>
        <p:spPr>
          <a:xfrm flipH="1" flipV="1">
            <a:off x="4328556" y="4435434"/>
            <a:ext cx="1725922" cy="8875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kstSylinder 82"/>
          <p:cNvSpPr txBox="1"/>
          <p:nvPr/>
        </p:nvSpPr>
        <p:spPr>
          <a:xfrm>
            <a:off x="2051720" y="414405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MARJ RUHAYL</a:t>
            </a:r>
            <a:endParaRPr lang="en-US" sz="800" b="1" u="sng" dirty="0">
              <a:latin typeface="Arial" pitchFamily="34" charset="0"/>
              <a:cs typeface="Arial" pitchFamily="34" charset="0"/>
            </a:endParaRPr>
          </a:p>
        </p:txBody>
      </p:sp>
      <p:sp>
        <p:nvSpPr>
          <p:cNvPr id="84" name="TekstSylinder 83"/>
          <p:cNvSpPr txBox="1"/>
          <p:nvPr/>
        </p:nvSpPr>
        <p:spPr>
          <a:xfrm>
            <a:off x="2051720" y="356798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MEZZEH MIL</a:t>
            </a:r>
            <a:endParaRPr lang="en-US" sz="800" dirty="0">
              <a:latin typeface="Arial" pitchFamily="34" charset="0"/>
              <a:cs typeface="Arial" pitchFamily="34" charset="0"/>
            </a:endParaRPr>
          </a:p>
        </p:txBody>
      </p:sp>
      <p:cxnSp>
        <p:nvCxnSpPr>
          <p:cNvPr id="85" name="Rett pil 84"/>
          <p:cNvCxnSpPr>
            <a:stCxn id="84" idx="3"/>
          </p:cNvCxnSpPr>
          <p:nvPr/>
        </p:nvCxnSpPr>
        <p:spPr>
          <a:xfrm>
            <a:off x="3059832" y="3665893"/>
            <a:ext cx="1008112" cy="418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Rett pil 88"/>
          <p:cNvCxnSpPr>
            <a:stCxn id="83" idx="3"/>
          </p:cNvCxnSpPr>
          <p:nvPr/>
        </p:nvCxnSpPr>
        <p:spPr>
          <a:xfrm flipV="1">
            <a:off x="3059832" y="4227934"/>
            <a:ext cx="1152128" cy="140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kstSylinder 93"/>
          <p:cNvSpPr txBox="1"/>
          <p:nvPr/>
        </p:nvSpPr>
        <p:spPr>
          <a:xfrm>
            <a:off x="2051720" y="4341058"/>
            <a:ext cx="1008112" cy="31892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(611)</a:t>
            </a:r>
          </a:p>
          <a:p>
            <a:pPr algn="ctr"/>
            <a:r>
              <a:rPr lang="en-US" sz="800" dirty="0" smtClean="0">
                <a:latin typeface="Arial" pitchFamily="34" charset="0"/>
                <a:cs typeface="Arial" pitchFamily="34" charset="0"/>
              </a:rPr>
              <a:t>MiG-21 SQN (612)</a:t>
            </a:r>
            <a:endParaRPr lang="en-US" sz="800" dirty="0">
              <a:latin typeface="Arial" pitchFamily="34" charset="0"/>
              <a:cs typeface="Arial" pitchFamily="34" charset="0"/>
            </a:endParaRPr>
          </a:p>
        </p:txBody>
      </p:sp>
      <p:sp>
        <p:nvSpPr>
          <p:cNvPr id="95" name="TekstSylinder 94"/>
          <p:cNvSpPr txBox="1"/>
          <p:nvPr/>
        </p:nvSpPr>
        <p:spPr>
          <a:xfrm>
            <a:off x="2051720" y="233791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(742</a:t>
            </a:r>
            <a:r>
              <a:rPr lang="en-US" sz="800" dirty="0" smtClean="0">
                <a:latin typeface="Arial" pitchFamily="34" charset="0"/>
                <a:cs typeface="Arial" pitchFamily="34" charset="0"/>
              </a:rPr>
              <a:t>)</a:t>
            </a:r>
            <a:endParaRPr lang="en-US" sz="800" dirty="0" smtClean="0">
              <a:latin typeface="Arial" pitchFamily="34" charset="0"/>
              <a:cs typeface="Arial" pitchFamily="34" charset="0"/>
            </a:endParaRPr>
          </a:p>
        </p:txBody>
      </p:sp>
      <p:sp>
        <p:nvSpPr>
          <p:cNvPr id="100" name="TekstSylinder 99"/>
          <p:cNvSpPr txBox="1"/>
          <p:nvPr/>
        </p:nvSpPr>
        <p:spPr>
          <a:xfrm>
            <a:off x="2051720" y="132032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(613)</a:t>
            </a:r>
          </a:p>
        </p:txBody>
      </p:sp>
      <p:sp>
        <p:nvSpPr>
          <p:cNvPr id="101" name="TekstSylinder 100"/>
          <p:cNvSpPr txBox="1"/>
          <p:nvPr/>
        </p:nvSpPr>
        <p:spPr>
          <a:xfrm>
            <a:off x="2051720" y="151184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grpSp>
        <p:nvGrpSpPr>
          <p:cNvPr id="104" name="Gruppe 103"/>
          <p:cNvGrpSpPr/>
          <p:nvPr/>
        </p:nvGrpSpPr>
        <p:grpSpPr>
          <a:xfrm>
            <a:off x="6054478" y="4426284"/>
            <a:ext cx="1008112" cy="583900"/>
            <a:chOff x="6054478" y="4426284"/>
            <a:chExt cx="1008112" cy="583900"/>
          </a:xfrm>
        </p:grpSpPr>
        <p:sp>
          <p:nvSpPr>
            <p:cNvPr id="79" name="TekstSylinder 78"/>
            <p:cNvSpPr txBox="1"/>
            <p:nvPr/>
          </p:nvSpPr>
          <p:spPr>
            <a:xfrm>
              <a:off x="6054478" y="4426284"/>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6054478" y="46220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054478" y="481437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grpSp>
      <p:grpSp>
        <p:nvGrpSpPr>
          <p:cNvPr id="114" name="Gruppe 113"/>
          <p:cNvGrpSpPr/>
          <p:nvPr/>
        </p:nvGrpSpPr>
        <p:grpSpPr>
          <a:xfrm>
            <a:off x="7380312" y="3795886"/>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6042602" y="133055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r>
              <a:rPr lang="en-US" sz="800" dirty="0" smtClean="0">
                <a:latin typeface="Arial" pitchFamily="34" charset="0"/>
                <a:cs typeface="Arial" pitchFamily="34" charset="0"/>
              </a:rPr>
              <a:t>)</a:t>
            </a:r>
            <a:endParaRPr lang="en-US" sz="800" dirty="0" smtClean="0">
              <a:latin typeface="Arial" pitchFamily="34" charset="0"/>
              <a:cs typeface="Arial" pitchFamily="34" charset="0"/>
            </a:endParaRPr>
          </a:p>
        </p:txBody>
      </p:sp>
      <p:grpSp>
        <p:nvGrpSpPr>
          <p:cNvPr id="118" name="Gruppe 117"/>
          <p:cNvGrpSpPr/>
          <p:nvPr/>
        </p:nvGrpSpPr>
        <p:grpSpPr>
          <a:xfrm>
            <a:off x="6053726" y="3147814"/>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121" name="Gruppe 120"/>
          <p:cNvGrpSpPr/>
          <p:nvPr/>
        </p:nvGrpSpPr>
        <p:grpSpPr>
          <a:xfrm>
            <a:off x="6041850" y="1894740"/>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r>
                <a:rPr lang="en-US" sz="800" dirty="0" smtClean="0">
                  <a:latin typeface="Arial" pitchFamily="34" charset="0"/>
                  <a:cs typeface="Arial" pitchFamily="34" charset="0"/>
                </a:rPr>
                <a:t>)</a:t>
              </a:r>
              <a:endParaRPr lang="en-US" sz="800" dirty="0" smtClean="0">
                <a:latin typeface="Arial" pitchFamily="34" charset="0"/>
                <a:cs typeface="Arial" pitchFamily="34" charset="0"/>
              </a:endParaRP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296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Rett pil 68"/>
          <p:cNvCxnSpPr>
            <a:stCxn id="23" idx="3"/>
          </p:cNvCxnSpPr>
          <p:nvPr/>
        </p:nvCxnSpPr>
        <p:spPr>
          <a:xfrm>
            <a:off x="3059832" y="1939124"/>
            <a:ext cx="864096" cy="6326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kstSylinder 69"/>
          <p:cNvSpPr txBox="1"/>
          <p:nvPr/>
        </p:nvSpPr>
        <p:spPr>
          <a:xfrm>
            <a:off x="2051720" y="285978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SHAYRAT AB</a:t>
            </a:r>
            <a:endParaRPr lang="en-US" sz="800" b="1" u="sng" dirty="0">
              <a:latin typeface="Arial" pitchFamily="34" charset="0"/>
              <a:cs typeface="Arial" pitchFamily="34" charset="0"/>
            </a:endParaRPr>
          </a:p>
        </p:txBody>
      </p:sp>
      <p:sp>
        <p:nvSpPr>
          <p:cNvPr id="87" name="TekstSylinder 86"/>
          <p:cNvSpPr txBox="1"/>
          <p:nvPr/>
        </p:nvSpPr>
        <p:spPr>
          <a:xfrm>
            <a:off x="2051720" y="305787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MiG-23 </a:t>
            </a:r>
            <a:r>
              <a:rPr lang="en-US" sz="800" dirty="0" smtClean="0">
                <a:latin typeface="Arial" pitchFamily="34" charset="0"/>
                <a:cs typeface="Arial" pitchFamily="34" charset="0"/>
              </a:rPr>
              <a:t>SQN (701)</a:t>
            </a:r>
          </a:p>
          <a:p>
            <a:pPr algn="ctr"/>
            <a:r>
              <a:rPr lang="en-US" sz="800" dirty="0" smtClean="0">
                <a:latin typeface="Arial" pitchFamily="34" charset="0"/>
                <a:cs typeface="Arial" pitchFamily="34" charset="0"/>
              </a:rPr>
              <a:t>MiG-23 SQN (702)</a:t>
            </a:r>
            <a:endParaRPr lang="en-US" sz="800" dirty="0">
              <a:latin typeface="Arial" pitchFamily="34" charset="0"/>
              <a:cs typeface="Arial" pitchFamily="34" charset="0"/>
            </a:endParaRPr>
          </a:p>
        </p:txBody>
      </p:sp>
      <p:cxnSp>
        <p:nvCxnSpPr>
          <p:cNvPr id="88" name="Rett pil 87"/>
          <p:cNvCxnSpPr>
            <a:stCxn id="70" idx="3"/>
          </p:cNvCxnSpPr>
          <p:nvPr/>
        </p:nvCxnSpPr>
        <p:spPr>
          <a:xfrm>
            <a:off x="3059832" y="2957689"/>
            <a:ext cx="1656184" cy="26213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2" name="Gruppe 91"/>
          <p:cNvGrpSpPr/>
          <p:nvPr/>
        </p:nvGrpSpPr>
        <p:grpSpPr>
          <a:xfrm>
            <a:off x="7668344" y="2427734"/>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t>
              </a:r>
              <a:r>
                <a:rPr lang="en-US" sz="800" b="1" u="sng" dirty="0" smtClean="0">
                  <a:latin typeface="Arial" pitchFamily="34" charset="0"/>
                  <a:cs typeface="Arial" pitchFamily="34" charset="0"/>
                </a:rPr>
                <a:t>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a:t>
              </a:r>
              <a:r>
                <a:rPr lang="en-US" sz="800" dirty="0" smtClean="0">
                  <a:latin typeface="Arial" pitchFamily="34" charset="0"/>
                  <a:cs typeface="Arial" pitchFamily="34" charset="0"/>
                </a:rPr>
                <a:t>SQN (</a:t>
              </a:r>
              <a:r>
                <a:rPr lang="en-US" sz="800" dirty="0" smtClean="0">
                  <a:latin typeface="Arial" pitchFamily="34" charset="0"/>
                  <a:cs typeface="Arial" pitchFamily="34" charset="0"/>
                </a:rPr>
                <a:t>602)</a:t>
              </a:r>
              <a:endParaRPr lang="en-US" sz="800" dirty="0" smtClean="0">
                <a:latin typeface="Arial" pitchFamily="34" charset="0"/>
                <a:cs typeface="Arial" pitchFamily="34" charset="0"/>
              </a:endParaRP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a:t>
              </a:r>
              <a:r>
                <a:rPr lang="en-US" sz="800" dirty="0" smtClean="0">
                  <a:latin typeface="Arial" pitchFamily="34" charset="0"/>
                  <a:cs typeface="Arial" pitchFamily="34" charset="0"/>
                </a:rPr>
                <a:t>SQN (712</a:t>
              </a:r>
              <a:r>
                <a:rPr lang="en-US" sz="800" dirty="0" smtClean="0">
                  <a:latin typeface="Arial" pitchFamily="34" charset="0"/>
                  <a:cs typeface="Arial" pitchFamily="34" charset="0"/>
                </a:rPr>
                <a:t>)</a:t>
              </a:r>
              <a:endParaRPr lang="en-US" sz="800" dirty="0" smtClean="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6350</TotalTime>
  <Words>1781</Words>
  <Application>Microsoft Office PowerPoint</Application>
  <PresentationFormat>Skjermfremvisning (16:9)</PresentationFormat>
  <Paragraphs>500</Paragraphs>
  <Slides>14</Slides>
  <Notes>1</Notes>
  <HiddenSlides>3</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OPAR-003 - Syrian Air Force</dc:title>
  <dc:creator>132nd Virtual Wing;VIS</dc:creator>
  <cp:keywords>INTREP VIS OPAR-001 - Syrian ground combat tactics</cp:keywords>
  <cp:lastModifiedBy>Neck</cp:lastModifiedBy>
  <cp:revision>426</cp:revision>
  <dcterms:created xsi:type="dcterms:W3CDTF">2019-03-12T22:01:00Z</dcterms:created>
  <dcterms:modified xsi:type="dcterms:W3CDTF">2021-08-22T10:24:35Z</dcterms:modified>
</cp:coreProperties>
</file>