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66" r:id="rId2"/>
    <p:sldId id="367" r:id="rId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>
        <p:scale>
          <a:sx n="106" d="100"/>
          <a:sy n="106" d="100"/>
        </p:scale>
        <p:origin x="270" y="-6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13.11.2022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5D362-086D-44A2-94F5-03EC7FA42488}" type="slidenum">
              <a:rPr lang="nb-NO" smtClean="0"/>
              <a:pPr/>
              <a:t>1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771550"/>
            <a:ext cx="3744416" cy="383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Frihåndsform 34"/>
          <p:cNvSpPr/>
          <p:nvPr/>
        </p:nvSpPr>
        <p:spPr>
          <a:xfrm>
            <a:off x="1819835" y="1059582"/>
            <a:ext cx="2196353" cy="3440700"/>
          </a:xfrm>
          <a:custGeom>
            <a:avLst/>
            <a:gdLst>
              <a:gd name="connsiteX0" fmla="*/ 932330 w 2196353"/>
              <a:gd name="connsiteY0" fmla="*/ 197224 h 3406588"/>
              <a:gd name="connsiteX1" fmla="*/ 1470212 w 2196353"/>
              <a:gd name="connsiteY1" fmla="*/ 0 h 3406588"/>
              <a:gd name="connsiteX2" fmla="*/ 2070847 w 2196353"/>
              <a:gd name="connsiteY2" fmla="*/ 62753 h 3406588"/>
              <a:gd name="connsiteX3" fmla="*/ 2196353 w 2196353"/>
              <a:gd name="connsiteY3" fmla="*/ 125506 h 3406588"/>
              <a:gd name="connsiteX4" fmla="*/ 2187389 w 2196353"/>
              <a:gd name="connsiteY4" fmla="*/ 1524000 h 3406588"/>
              <a:gd name="connsiteX5" fmla="*/ 2142565 w 2196353"/>
              <a:gd name="connsiteY5" fmla="*/ 1703294 h 3406588"/>
              <a:gd name="connsiteX6" fmla="*/ 1281953 w 2196353"/>
              <a:gd name="connsiteY6" fmla="*/ 3200400 h 3406588"/>
              <a:gd name="connsiteX7" fmla="*/ 699247 w 2196353"/>
              <a:gd name="connsiteY7" fmla="*/ 3406588 h 3406588"/>
              <a:gd name="connsiteX8" fmla="*/ 125506 w 2196353"/>
              <a:gd name="connsiteY8" fmla="*/ 2061882 h 3406588"/>
              <a:gd name="connsiteX9" fmla="*/ 179294 w 2196353"/>
              <a:gd name="connsiteY9" fmla="*/ 1864659 h 3406588"/>
              <a:gd name="connsiteX10" fmla="*/ 26894 w 2196353"/>
              <a:gd name="connsiteY10" fmla="*/ 1810871 h 3406588"/>
              <a:gd name="connsiteX11" fmla="*/ 0 w 2196353"/>
              <a:gd name="connsiteY11" fmla="*/ 1613647 h 3406588"/>
              <a:gd name="connsiteX12" fmla="*/ 98612 w 2196353"/>
              <a:gd name="connsiteY12" fmla="*/ 1326777 h 3406588"/>
              <a:gd name="connsiteX13" fmla="*/ 206189 w 2196353"/>
              <a:gd name="connsiteY13" fmla="*/ 896471 h 3406588"/>
              <a:gd name="connsiteX14" fmla="*/ 143436 w 2196353"/>
              <a:gd name="connsiteY14" fmla="*/ 636494 h 3406588"/>
              <a:gd name="connsiteX15" fmla="*/ 197224 w 2196353"/>
              <a:gd name="connsiteY15" fmla="*/ 466165 h 3406588"/>
              <a:gd name="connsiteX16" fmla="*/ 932330 w 2196353"/>
              <a:gd name="connsiteY16" fmla="*/ 197224 h 3406588"/>
              <a:gd name="connsiteX0" fmla="*/ 879957 w 2196353"/>
              <a:gd name="connsiteY0" fmla="*/ 181912 h 3406588"/>
              <a:gd name="connsiteX1" fmla="*/ 1470212 w 2196353"/>
              <a:gd name="connsiteY1" fmla="*/ 0 h 3406588"/>
              <a:gd name="connsiteX2" fmla="*/ 2070847 w 2196353"/>
              <a:gd name="connsiteY2" fmla="*/ 62753 h 3406588"/>
              <a:gd name="connsiteX3" fmla="*/ 2196353 w 2196353"/>
              <a:gd name="connsiteY3" fmla="*/ 125506 h 3406588"/>
              <a:gd name="connsiteX4" fmla="*/ 2187389 w 2196353"/>
              <a:gd name="connsiteY4" fmla="*/ 1524000 h 3406588"/>
              <a:gd name="connsiteX5" fmla="*/ 2142565 w 2196353"/>
              <a:gd name="connsiteY5" fmla="*/ 1703294 h 3406588"/>
              <a:gd name="connsiteX6" fmla="*/ 1281953 w 2196353"/>
              <a:gd name="connsiteY6" fmla="*/ 3200400 h 3406588"/>
              <a:gd name="connsiteX7" fmla="*/ 699247 w 2196353"/>
              <a:gd name="connsiteY7" fmla="*/ 3406588 h 3406588"/>
              <a:gd name="connsiteX8" fmla="*/ 125506 w 2196353"/>
              <a:gd name="connsiteY8" fmla="*/ 2061882 h 3406588"/>
              <a:gd name="connsiteX9" fmla="*/ 179294 w 2196353"/>
              <a:gd name="connsiteY9" fmla="*/ 1864659 h 3406588"/>
              <a:gd name="connsiteX10" fmla="*/ 26894 w 2196353"/>
              <a:gd name="connsiteY10" fmla="*/ 1810871 h 3406588"/>
              <a:gd name="connsiteX11" fmla="*/ 0 w 2196353"/>
              <a:gd name="connsiteY11" fmla="*/ 1613647 h 3406588"/>
              <a:gd name="connsiteX12" fmla="*/ 98612 w 2196353"/>
              <a:gd name="connsiteY12" fmla="*/ 1326777 h 3406588"/>
              <a:gd name="connsiteX13" fmla="*/ 206189 w 2196353"/>
              <a:gd name="connsiteY13" fmla="*/ 896471 h 3406588"/>
              <a:gd name="connsiteX14" fmla="*/ 143436 w 2196353"/>
              <a:gd name="connsiteY14" fmla="*/ 636494 h 3406588"/>
              <a:gd name="connsiteX15" fmla="*/ 197224 w 2196353"/>
              <a:gd name="connsiteY15" fmla="*/ 466165 h 3406588"/>
              <a:gd name="connsiteX16" fmla="*/ 879957 w 2196353"/>
              <a:gd name="connsiteY16" fmla="*/ 181912 h 3406588"/>
              <a:gd name="connsiteX0" fmla="*/ 879957 w 2196353"/>
              <a:gd name="connsiteY0" fmla="*/ 216024 h 3440700"/>
              <a:gd name="connsiteX1" fmla="*/ 1312005 w 2196353"/>
              <a:gd name="connsiteY1" fmla="*/ 0 h 3440700"/>
              <a:gd name="connsiteX2" fmla="*/ 2070847 w 2196353"/>
              <a:gd name="connsiteY2" fmla="*/ 96865 h 3440700"/>
              <a:gd name="connsiteX3" fmla="*/ 2196353 w 2196353"/>
              <a:gd name="connsiteY3" fmla="*/ 159618 h 3440700"/>
              <a:gd name="connsiteX4" fmla="*/ 2187389 w 2196353"/>
              <a:gd name="connsiteY4" fmla="*/ 1558112 h 3440700"/>
              <a:gd name="connsiteX5" fmla="*/ 2142565 w 2196353"/>
              <a:gd name="connsiteY5" fmla="*/ 1737406 h 3440700"/>
              <a:gd name="connsiteX6" fmla="*/ 1281953 w 2196353"/>
              <a:gd name="connsiteY6" fmla="*/ 3234512 h 3440700"/>
              <a:gd name="connsiteX7" fmla="*/ 699247 w 2196353"/>
              <a:gd name="connsiteY7" fmla="*/ 3440700 h 3440700"/>
              <a:gd name="connsiteX8" fmla="*/ 125506 w 2196353"/>
              <a:gd name="connsiteY8" fmla="*/ 2095994 h 3440700"/>
              <a:gd name="connsiteX9" fmla="*/ 179294 w 2196353"/>
              <a:gd name="connsiteY9" fmla="*/ 1898771 h 3440700"/>
              <a:gd name="connsiteX10" fmla="*/ 26894 w 2196353"/>
              <a:gd name="connsiteY10" fmla="*/ 1844983 h 3440700"/>
              <a:gd name="connsiteX11" fmla="*/ 0 w 2196353"/>
              <a:gd name="connsiteY11" fmla="*/ 1647759 h 3440700"/>
              <a:gd name="connsiteX12" fmla="*/ 98612 w 2196353"/>
              <a:gd name="connsiteY12" fmla="*/ 1360889 h 3440700"/>
              <a:gd name="connsiteX13" fmla="*/ 206189 w 2196353"/>
              <a:gd name="connsiteY13" fmla="*/ 930583 h 3440700"/>
              <a:gd name="connsiteX14" fmla="*/ 143436 w 2196353"/>
              <a:gd name="connsiteY14" fmla="*/ 670606 h 3440700"/>
              <a:gd name="connsiteX15" fmla="*/ 197224 w 2196353"/>
              <a:gd name="connsiteY15" fmla="*/ 500277 h 3440700"/>
              <a:gd name="connsiteX16" fmla="*/ 879957 w 2196353"/>
              <a:gd name="connsiteY16" fmla="*/ 216024 h 344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96353" h="3440700">
                <a:moveTo>
                  <a:pt x="879957" y="216024"/>
                </a:moveTo>
                <a:lnTo>
                  <a:pt x="1312005" y="0"/>
                </a:lnTo>
                <a:lnTo>
                  <a:pt x="2070847" y="96865"/>
                </a:lnTo>
                <a:lnTo>
                  <a:pt x="2196353" y="159618"/>
                </a:lnTo>
                <a:lnTo>
                  <a:pt x="2187389" y="1558112"/>
                </a:lnTo>
                <a:lnTo>
                  <a:pt x="2142565" y="1737406"/>
                </a:lnTo>
                <a:lnTo>
                  <a:pt x="1281953" y="3234512"/>
                </a:lnTo>
                <a:lnTo>
                  <a:pt x="699247" y="3440700"/>
                </a:lnTo>
                <a:lnTo>
                  <a:pt x="125506" y="2095994"/>
                </a:lnTo>
                <a:lnTo>
                  <a:pt x="179294" y="1898771"/>
                </a:lnTo>
                <a:lnTo>
                  <a:pt x="26894" y="1844983"/>
                </a:lnTo>
                <a:lnTo>
                  <a:pt x="0" y="1647759"/>
                </a:lnTo>
                <a:lnTo>
                  <a:pt x="98612" y="1360889"/>
                </a:lnTo>
                <a:lnTo>
                  <a:pt x="206189" y="930583"/>
                </a:lnTo>
                <a:lnTo>
                  <a:pt x="143436" y="670606"/>
                </a:lnTo>
                <a:lnTo>
                  <a:pt x="197224" y="500277"/>
                </a:lnTo>
                <a:lnTo>
                  <a:pt x="879957" y="21602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2" descr="C:\Users\HARDC\Saved Games\DCS.openbeta\ScreenShots\Screen_200824_212755.png">
            <a:extLst>
              <a:ext uri="{FF2B5EF4-FFF2-40B4-BE49-F238E27FC236}">
                <a16:creationId xmlns:a16="http://schemas.microsoft.com/office/drawing/2014/main" xmlns="" id="{00EE4CA1-3751-4688-AA6F-2F0555697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60168" y="795096"/>
            <a:ext cx="3348335" cy="2047429"/>
          </a:xfrm>
          <a:prstGeom prst="rect">
            <a:avLst/>
          </a:prstGeom>
          <a:noFill/>
        </p:spPr>
      </p:pic>
      <p:sp>
        <p:nvSpPr>
          <p:cNvPr id="3" name="Pil opp 2"/>
          <p:cNvSpPr/>
          <p:nvPr/>
        </p:nvSpPr>
        <p:spPr>
          <a:xfrm rot="156193">
            <a:off x="4433931" y="923604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8316416" y="1734549"/>
            <a:ext cx="681074" cy="307777"/>
            <a:chOff x="7702252" y="1851670"/>
            <a:chExt cx="681074" cy="307777"/>
          </a:xfrm>
        </p:grpSpPr>
        <p:sp>
          <p:nvSpPr>
            <p:cNvPr id="4" name="Stjerne med 4 tagger 3"/>
            <p:cNvSpPr/>
            <p:nvPr/>
          </p:nvSpPr>
          <p:spPr>
            <a:xfrm>
              <a:off x="7702252" y="1946538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" name="TekstSylinder 4"/>
            <p:cNvSpPr txBox="1"/>
            <p:nvPr/>
          </p:nvSpPr>
          <p:spPr>
            <a:xfrm>
              <a:off x="7740352" y="1851670"/>
              <a:ext cx="642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FF0000"/>
                  </a:solidFill>
                  <a:latin typeface="Arial Black" pitchFamily="34" charset="0"/>
                </a:rPr>
                <a:t>079</a:t>
              </a:r>
              <a:endParaRPr lang="en-US" sz="14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4" name="TekstSylinder 33"/>
          <p:cNvSpPr txBox="1"/>
          <p:nvPr/>
        </p:nvSpPr>
        <p:spPr>
          <a:xfrm>
            <a:off x="0" y="4515966"/>
            <a:ext cx="5724128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en-US" sz="1200" dirty="0" smtClean="0"/>
              <a:t>CDE Concern: Palmyra Castle (</a:t>
            </a:r>
            <a:r>
              <a:rPr lang="nb-NO" sz="1200" b="1" dirty="0" err="1" smtClean="0"/>
              <a:t>Fakhr-al-Din</a:t>
            </a:r>
            <a:r>
              <a:rPr lang="nb-NO" sz="1200" b="1" dirty="0" smtClean="0"/>
              <a:t> </a:t>
            </a:r>
            <a:r>
              <a:rPr lang="nb-NO" sz="1200" b="1" dirty="0" err="1" smtClean="0"/>
              <a:t>al-Ma'ani</a:t>
            </a:r>
            <a:r>
              <a:rPr lang="nb-NO" sz="1200" b="1" dirty="0" smtClean="0"/>
              <a:t> Castle)</a:t>
            </a:r>
            <a:r>
              <a:rPr lang="en-US" sz="1200" dirty="0" smtClean="0"/>
              <a:t> located 2.4 </a:t>
            </a:r>
            <a:r>
              <a:rPr lang="en-US" sz="1200" dirty="0" err="1" smtClean="0"/>
              <a:t>NMof</a:t>
            </a:r>
            <a:r>
              <a:rPr lang="en-US" sz="1200" dirty="0" smtClean="0"/>
              <a:t> SYTGT079</a:t>
            </a:r>
            <a:r>
              <a:rPr lang="nb-NO" sz="1200" dirty="0" smtClean="0"/>
              <a:t>. The </a:t>
            </a:r>
            <a:r>
              <a:rPr lang="nb-NO" sz="1200" dirty="0" err="1" smtClean="0"/>
              <a:t>Caste</a:t>
            </a:r>
            <a:r>
              <a:rPr lang="nb-NO" sz="1200" dirty="0" smtClean="0"/>
              <a:t> is a UNESCO World </a:t>
            </a:r>
            <a:r>
              <a:rPr lang="nb-NO" sz="1200" dirty="0" err="1" smtClean="0"/>
              <a:t>Heritige</a:t>
            </a:r>
            <a:r>
              <a:rPr lang="nb-NO" sz="1200" dirty="0" smtClean="0"/>
              <a:t> </a:t>
            </a:r>
            <a:r>
              <a:rPr lang="nb-NO" sz="1200" dirty="0" err="1" smtClean="0"/>
              <a:t>site</a:t>
            </a:r>
            <a:r>
              <a:rPr lang="nb-NO" sz="1200" dirty="0" smtClean="0"/>
              <a:t> and </a:t>
            </a:r>
            <a:r>
              <a:rPr lang="nb-NO" sz="1200" dirty="0" err="1" smtClean="0"/>
              <a:t>was</a:t>
            </a:r>
            <a:r>
              <a:rPr lang="nb-NO" sz="1200" dirty="0" smtClean="0"/>
              <a:t> </a:t>
            </a:r>
            <a:r>
              <a:rPr lang="nb-NO" sz="1200" dirty="0" err="1" smtClean="0"/>
              <a:t>built</a:t>
            </a:r>
            <a:r>
              <a:rPr lang="nb-NO" sz="1200" dirty="0" smtClean="0"/>
              <a:t> in </a:t>
            </a:r>
            <a:r>
              <a:rPr lang="nb-NO" sz="1200" dirty="0" err="1" smtClean="0"/>
              <a:t>the</a:t>
            </a:r>
            <a:r>
              <a:rPr lang="nb-NO" sz="1200" dirty="0" smtClean="0"/>
              <a:t> 13th Century</a:t>
            </a:r>
          </a:p>
          <a:p>
            <a:pPr algn="ctr"/>
            <a:r>
              <a:rPr lang="nb-NO" sz="1200" dirty="0" err="1" smtClean="0"/>
              <a:t>Closes</a:t>
            </a:r>
            <a:r>
              <a:rPr lang="nb-NO" sz="1200" dirty="0" smtClean="0"/>
              <a:t> </a:t>
            </a:r>
            <a:r>
              <a:rPr lang="nb-NO" sz="1200" dirty="0" err="1" smtClean="0"/>
              <a:t>civilian</a:t>
            </a:r>
            <a:r>
              <a:rPr lang="nb-NO" sz="1200" dirty="0" smtClean="0"/>
              <a:t> </a:t>
            </a:r>
            <a:r>
              <a:rPr lang="nb-NO" sz="1200" dirty="0" err="1" smtClean="0"/>
              <a:t>buildings</a:t>
            </a:r>
            <a:r>
              <a:rPr lang="nb-NO" sz="1200" dirty="0" smtClean="0"/>
              <a:t> </a:t>
            </a:r>
            <a:r>
              <a:rPr lang="nb-NO" sz="1200" dirty="0" err="1" smtClean="0"/>
              <a:t>are</a:t>
            </a:r>
            <a:r>
              <a:rPr lang="nb-NO" sz="1200" dirty="0" smtClean="0"/>
              <a:t> </a:t>
            </a:r>
            <a:r>
              <a:rPr lang="nb-NO" sz="1200" dirty="0" err="1" smtClean="0"/>
              <a:t>located</a:t>
            </a:r>
            <a:r>
              <a:rPr lang="nb-NO" sz="1200" dirty="0" smtClean="0"/>
              <a:t> 1,6 NM to </a:t>
            </a:r>
            <a:r>
              <a:rPr lang="nb-NO" sz="1200" dirty="0" err="1" smtClean="0"/>
              <a:t>the</a:t>
            </a:r>
            <a:r>
              <a:rPr lang="nb-NO" sz="1200" dirty="0" smtClean="0"/>
              <a:t> SOUTHEAST.</a:t>
            </a:r>
            <a:endParaRPr lang="pl-PL" sz="1200" dirty="0"/>
          </a:p>
        </p:txBody>
      </p:sp>
      <p:sp>
        <p:nvSpPr>
          <p:cNvPr id="61" name="Freeform 60"/>
          <p:cNvSpPr/>
          <p:nvPr/>
        </p:nvSpPr>
        <p:spPr>
          <a:xfrm rot="17631930">
            <a:off x="1452113" y="-633409"/>
            <a:ext cx="253419" cy="270988"/>
          </a:xfrm>
          <a:custGeom>
            <a:avLst/>
            <a:gdLst>
              <a:gd name="connsiteX0" fmla="*/ 0 w 568234"/>
              <a:gd name="connsiteY0" fmla="*/ 111034 h 496388"/>
              <a:gd name="connsiteX1" fmla="*/ 339634 w 568234"/>
              <a:gd name="connsiteY1" fmla="*/ 0 h 496388"/>
              <a:gd name="connsiteX2" fmla="*/ 568234 w 568234"/>
              <a:gd name="connsiteY2" fmla="*/ 385354 h 496388"/>
              <a:gd name="connsiteX3" fmla="*/ 182880 w 568234"/>
              <a:gd name="connsiteY3" fmla="*/ 496388 h 496388"/>
              <a:gd name="connsiteX4" fmla="*/ 0 w 568234"/>
              <a:gd name="connsiteY4" fmla="*/ 111034 h 4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" h="496388">
                <a:moveTo>
                  <a:pt x="0" y="111034"/>
                </a:moveTo>
                <a:lnTo>
                  <a:pt x="339634" y="0"/>
                </a:lnTo>
                <a:lnTo>
                  <a:pt x="568234" y="385354"/>
                </a:lnTo>
                <a:lnTo>
                  <a:pt x="182880" y="496388"/>
                </a:lnTo>
                <a:lnTo>
                  <a:pt x="0" y="11103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 rot="20496590">
            <a:off x="2297547" y="-754973"/>
            <a:ext cx="406734" cy="254769"/>
          </a:xfrm>
          <a:custGeom>
            <a:avLst/>
            <a:gdLst>
              <a:gd name="connsiteX0" fmla="*/ 0 w 568234"/>
              <a:gd name="connsiteY0" fmla="*/ 111034 h 496388"/>
              <a:gd name="connsiteX1" fmla="*/ 339634 w 568234"/>
              <a:gd name="connsiteY1" fmla="*/ 0 h 496388"/>
              <a:gd name="connsiteX2" fmla="*/ 568234 w 568234"/>
              <a:gd name="connsiteY2" fmla="*/ 385354 h 496388"/>
              <a:gd name="connsiteX3" fmla="*/ 182880 w 568234"/>
              <a:gd name="connsiteY3" fmla="*/ 496388 h 496388"/>
              <a:gd name="connsiteX4" fmla="*/ 0 w 568234"/>
              <a:gd name="connsiteY4" fmla="*/ 111034 h 4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" h="496388">
                <a:moveTo>
                  <a:pt x="0" y="111034"/>
                </a:moveTo>
                <a:lnTo>
                  <a:pt x="339634" y="0"/>
                </a:lnTo>
                <a:lnTo>
                  <a:pt x="568234" y="385354"/>
                </a:lnTo>
                <a:lnTo>
                  <a:pt x="182880" y="496388"/>
                </a:lnTo>
                <a:lnTo>
                  <a:pt x="0" y="11103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rostokąt 33"/>
          <p:cNvSpPr/>
          <p:nvPr/>
        </p:nvSpPr>
        <p:spPr>
          <a:xfrm>
            <a:off x="323528" y="1059582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SYTGT</a:t>
            </a:r>
            <a:r>
              <a:rPr lang="nb-NO" sz="1200" dirty="0" smtClean="0">
                <a:solidFill>
                  <a:schemeClr val="tx1"/>
                </a:solidFill>
              </a:rPr>
              <a:t>079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68" idx="2"/>
          </p:cNvCxnSpPr>
          <p:nvPr/>
        </p:nvCxnSpPr>
        <p:spPr>
          <a:xfrm>
            <a:off x="966470" y="1273896"/>
            <a:ext cx="1013242" cy="865806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SYTGT079 Fifth Corps Base</a:t>
            </a:r>
            <a:endParaRPr lang="en-US" dirty="0"/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283718"/>
            <a:ext cx="3419872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pPr algn="ctr"/>
            <a:endParaRPr lang="pl-PL" sz="1100" dirty="0"/>
          </a:p>
          <a:p>
            <a:r>
              <a:rPr lang="en-GB" sz="1100" dirty="0" smtClean="0"/>
              <a:t>All buildings require the same amount of explosives to be destroyed, one of </a:t>
            </a:r>
            <a:r>
              <a:rPr lang="en-GB" sz="1100" smtClean="0"/>
              <a:t>the following:</a:t>
            </a:r>
            <a:endParaRPr lang="en-GB" sz="1100" dirty="0" smtClean="0"/>
          </a:p>
          <a:p>
            <a:pPr>
              <a:buFontTx/>
              <a:buChar char="-"/>
            </a:pPr>
            <a:r>
              <a:rPr lang="en-GB" sz="1100" dirty="0" smtClean="0"/>
              <a:t>1x 2000 </a:t>
            </a:r>
            <a:r>
              <a:rPr lang="en-GB" sz="1100" dirty="0" err="1" smtClean="0"/>
              <a:t>Ibs</a:t>
            </a:r>
            <a:r>
              <a:rPr lang="en-GB" sz="1100" dirty="0" smtClean="0"/>
              <a:t> bomb</a:t>
            </a:r>
          </a:p>
          <a:p>
            <a:pPr>
              <a:buFontTx/>
              <a:buChar char="-"/>
            </a:pPr>
            <a:r>
              <a:rPr lang="en-GB" sz="1100" dirty="0" smtClean="0"/>
              <a:t>2x 1000 </a:t>
            </a:r>
            <a:r>
              <a:rPr lang="en-GB" sz="1100" dirty="0" err="1" smtClean="0"/>
              <a:t>Ibs</a:t>
            </a:r>
            <a:r>
              <a:rPr lang="en-GB" sz="1100" dirty="0" smtClean="0"/>
              <a:t> bombs</a:t>
            </a:r>
          </a:p>
          <a:p>
            <a:pPr>
              <a:buFontTx/>
              <a:buChar char="-"/>
            </a:pPr>
            <a:r>
              <a:rPr lang="en-GB" sz="1100" dirty="0" smtClean="0"/>
              <a:t>4x 500 </a:t>
            </a:r>
            <a:r>
              <a:rPr lang="en-GB" sz="1100" dirty="0" err="1" smtClean="0"/>
              <a:t>Ibs</a:t>
            </a:r>
            <a:r>
              <a:rPr lang="en-GB" sz="1100" dirty="0" smtClean="0"/>
              <a:t> bombs’</a:t>
            </a:r>
          </a:p>
          <a:p>
            <a:pPr>
              <a:buFontTx/>
              <a:buChar char="-"/>
            </a:pPr>
            <a:endParaRPr lang="pl-PL" sz="1100" dirty="0"/>
          </a:p>
          <a:p>
            <a:r>
              <a:rPr lang="nb-NO" sz="1100" dirty="0" smtClean="0"/>
              <a:t>SYTGT079 </a:t>
            </a:r>
            <a:r>
              <a:rPr lang="nb-NO" sz="1100" dirty="0" smtClean="0"/>
              <a:t>A1-A3: </a:t>
            </a:r>
            <a:r>
              <a:rPr lang="nb-NO" sz="1100" dirty="0" err="1" smtClean="0"/>
              <a:t>Ordnance</a:t>
            </a:r>
            <a:r>
              <a:rPr lang="nb-NO" sz="1100" dirty="0" smtClean="0"/>
              <a:t> </a:t>
            </a:r>
            <a:r>
              <a:rPr lang="nb-NO" sz="1100" dirty="0" err="1" smtClean="0"/>
              <a:t>storage</a:t>
            </a:r>
            <a:endParaRPr lang="nb-NO" sz="1100" dirty="0" smtClean="0"/>
          </a:p>
          <a:p>
            <a:r>
              <a:rPr lang="nb-NO" sz="1100" dirty="0" smtClean="0"/>
              <a:t>SYTGT079 B1-B18: </a:t>
            </a:r>
            <a:r>
              <a:rPr lang="nb-NO" sz="1100" dirty="0" err="1" smtClean="0"/>
              <a:t>Vehicle</a:t>
            </a:r>
            <a:r>
              <a:rPr lang="nb-NO" sz="1100" dirty="0" smtClean="0"/>
              <a:t> </a:t>
            </a:r>
            <a:r>
              <a:rPr lang="nb-NO" sz="1100" dirty="0" err="1" smtClean="0"/>
              <a:t>storage</a:t>
            </a:r>
            <a:endParaRPr lang="nb-NO" sz="1100" dirty="0" smtClean="0"/>
          </a:p>
          <a:p>
            <a:r>
              <a:rPr lang="nb-NO" sz="1100" dirty="0" smtClean="0"/>
              <a:t>SYTGT079 C1-C3: Office </a:t>
            </a:r>
            <a:r>
              <a:rPr lang="nb-NO" sz="1100" dirty="0" err="1" smtClean="0"/>
              <a:t>buildings</a:t>
            </a:r>
            <a:endParaRPr lang="nb-NO" sz="1100" dirty="0" smtClean="0"/>
          </a:p>
          <a:p>
            <a:r>
              <a:rPr lang="nb-NO" sz="1100" dirty="0" smtClean="0"/>
              <a:t>SYTGT079 D1-D9: </a:t>
            </a:r>
            <a:r>
              <a:rPr lang="nb-NO" sz="1100" dirty="0" err="1" smtClean="0"/>
              <a:t>Fuel</a:t>
            </a:r>
            <a:endParaRPr lang="nb-NO" sz="1100" dirty="0" smtClean="0"/>
          </a:p>
          <a:p>
            <a:r>
              <a:rPr lang="nb-NO" sz="1100" dirty="0" smtClean="0"/>
              <a:t>SYTGT079 E: </a:t>
            </a:r>
            <a:r>
              <a:rPr lang="nb-NO" sz="1100" dirty="0" err="1" smtClean="0"/>
              <a:t>Ordnance</a:t>
            </a:r>
            <a:r>
              <a:rPr lang="nb-NO" sz="1100" dirty="0" smtClean="0"/>
              <a:t> </a:t>
            </a:r>
            <a:r>
              <a:rPr lang="nb-NO" sz="1100" dirty="0" err="1" smtClean="0"/>
              <a:t>storage</a:t>
            </a:r>
            <a:endParaRPr lang="nb-NO" sz="1100" dirty="0" smtClean="0"/>
          </a:p>
          <a:p>
            <a:r>
              <a:rPr lang="nb-NO" sz="1100" dirty="0" smtClean="0"/>
              <a:t>SYTGT079 F1-F2: </a:t>
            </a:r>
            <a:r>
              <a:rPr lang="nb-NO" sz="1100" dirty="0" err="1" smtClean="0"/>
              <a:t>Ordnance</a:t>
            </a:r>
            <a:r>
              <a:rPr lang="nb-NO" sz="1100" dirty="0" smtClean="0"/>
              <a:t> </a:t>
            </a:r>
            <a:r>
              <a:rPr lang="nb-NO" sz="1100" dirty="0" err="1" smtClean="0"/>
              <a:t>storage</a:t>
            </a:r>
            <a:endParaRPr lang="nb-NO" sz="1100" dirty="0" smtClean="0"/>
          </a:p>
          <a:p>
            <a:r>
              <a:rPr lang="nb-NO" sz="1100" dirty="0" smtClean="0"/>
              <a:t>SYTGT079 G1-G9:Maintenance </a:t>
            </a:r>
            <a:r>
              <a:rPr lang="nb-NO" sz="1100" dirty="0" err="1" smtClean="0"/>
              <a:t>buildings</a:t>
            </a:r>
            <a:endParaRPr lang="nb-NO" sz="1100" dirty="0" smtClean="0"/>
          </a:p>
          <a:p>
            <a:endParaRPr lang="nb-NO" sz="1100" dirty="0" smtClean="0"/>
          </a:p>
          <a:p>
            <a:r>
              <a:rPr lang="nb-NO" sz="1100" dirty="0" smtClean="0"/>
              <a:t>The </a:t>
            </a:r>
            <a:r>
              <a:rPr lang="nb-NO" sz="1100" dirty="0" err="1" smtClean="0"/>
              <a:t>Corps</a:t>
            </a:r>
            <a:r>
              <a:rPr lang="nb-NO" sz="1100" dirty="0" smtClean="0"/>
              <a:t> have </a:t>
            </a:r>
            <a:r>
              <a:rPr lang="nb-NO" sz="1100" dirty="0" err="1" smtClean="0"/>
              <a:t>their</a:t>
            </a:r>
            <a:r>
              <a:rPr lang="nb-NO" sz="1100" dirty="0" smtClean="0"/>
              <a:t> living </a:t>
            </a:r>
            <a:r>
              <a:rPr lang="nb-NO" sz="1100" dirty="0" err="1" smtClean="0"/>
              <a:t>quarters</a:t>
            </a:r>
            <a:r>
              <a:rPr lang="nb-NO" sz="1100" dirty="0" smtClean="0"/>
              <a:t> for men and </a:t>
            </a:r>
            <a:r>
              <a:rPr lang="nb-NO" sz="1100" dirty="0" err="1" smtClean="0"/>
              <a:t>officers</a:t>
            </a:r>
            <a:r>
              <a:rPr lang="nb-NO" sz="1100" dirty="0" smtClean="0"/>
              <a:t> </a:t>
            </a:r>
            <a:r>
              <a:rPr lang="nb-NO" sz="1100" dirty="0" err="1" smtClean="0"/>
              <a:t>inside</a:t>
            </a:r>
            <a:r>
              <a:rPr lang="nb-NO" sz="1100" dirty="0" smtClean="0"/>
              <a:t> </a:t>
            </a:r>
            <a:r>
              <a:rPr lang="nb-NO" sz="1100" dirty="0" err="1" smtClean="0"/>
              <a:t>Palmyra</a:t>
            </a:r>
            <a:r>
              <a:rPr lang="nb-NO" sz="1100" dirty="0" smtClean="0"/>
              <a:t> city.</a:t>
            </a:r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7494"/>
            <a:ext cx="464538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Plassholder for lysbil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2</a:t>
            </a:fld>
            <a:endParaRPr lang="nb-NO"/>
          </a:p>
        </p:txBody>
      </p:sp>
      <p:sp>
        <p:nvSpPr>
          <p:cNvPr id="6" name="Prostokąt 33"/>
          <p:cNvSpPr/>
          <p:nvPr/>
        </p:nvSpPr>
        <p:spPr>
          <a:xfrm>
            <a:off x="323528" y="267494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SYTGT</a:t>
            </a:r>
            <a:r>
              <a:rPr lang="nb-NO" sz="1200" dirty="0" smtClean="0">
                <a:solidFill>
                  <a:schemeClr val="tx1"/>
                </a:solidFill>
              </a:rPr>
              <a:t>079 </a:t>
            </a:r>
            <a:r>
              <a:rPr lang="nb-NO" sz="1200" b="1" dirty="0" smtClean="0">
                <a:solidFill>
                  <a:schemeClr val="tx1"/>
                </a:solidFill>
              </a:rPr>
              <a:t>A1-A3</a:t>
            </a:r>
            <a:endParaRPr lang="pl-PL" sz="12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73"/>
          <p:cNvCxnSpPr>
            <a:stCxn id="6" idx="2"/>
            <a:endCxn id="35" idx="0"/>
          </p:cNvCxnSpPr>
          <p:nvPr/>
        </p:nvCxnSpPr>
        <p:spPr>
          <a:xfrm>
            <a:off x="966470" y="481808"/>
            <a:ext cx="559889" cy="1836931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stokąt 33"/>
          <p:cNvSpPr/>
          <p:nvPr/>
        </p:nvSpPr>
        <p:spPr>
          <a:xfrm>
            <a:off x="3275856" y="4083918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SYTGT</a:t>
            </a:r>
            <a:r>
              <a:rPr lang="nb-NO" sz="1200" dirty="0" smtClean="0">
                <a:solidFill>
                  <a:schemeClr val="tx1"/>
                </a:solidFill>
              </a:rPr>
              <a:t>075 </a:t>
            </a:r>
            <a:r>
              <a:rPr lang="nb-NO" sz="1200" b="1" dirty="0" smtClean="0">
                <a:solidFill>
                  <a:schemeClr val="tx1"/>
                </a:solidFill>
              </a:rPr>
              <a:t>E</a:t>
            </a:r>
            <a:endParaRPr lang="pl-PL" sz="12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73"/>
          <p:cNvCxnSpPr>
            <a:stCxn id="27" idx="0"/>
            <a:endCxn id="115" idx="2"/>
          </p:cNvCxnSpPr>
          <p:nvPr/>
        </p:nvCxnSpPr>
        <p:spPr>
          <a:xfrm flipH="1" flipV="1">
            <a:off x="3033363" y="2582003"/>
            <a:ext cx="885435" cy="1501915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3"/>
          <p:cNvSpPr/>
          <p:nvPr/>
        </p:nvSpPr>
        <p:spPr>
          <a:xfrm>
            <a:off x="2555776" y="4371950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SYTGT</a:t>
            </a:r>
            <a:r>
              <a:rPr lang="nb-NO" sz="1200" dirty="0" smtClean="0">
                <a:solidFill>
                  <a:schemeClr val="tx1"/>
                </a:solidFill>
              </a:rPr>
              <a:t>075 </a:t>
            </a:r>
            <a:r>
              <a:rPr lang="nb-NO" sz="1200" b="1" dirty="0" smtClean="0">
                <a:solidFill>
                  <a:schemeClr val="tx1"/>
                </a:solidFill>
              </a:rPr>
              <a:t>F1-F2</a:t>
            </a:r>
            <a:endParaRPr lang="pl-PL" sz="1200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73"/>
          <p:cNvCxnSpPr>
            <a:stCxn id="32" idx="0"/>
            <a:endCxn id="116" idx="1"/>
          </p:cNvCxnSpPr>
          <p:nvPr/>
        </p:nvCxnSpPr>
        <p:spPr>
          <a:xfrm flipH="1" flipV="1">
            <a:off x="2645747" y="2438554"/>
            <a:ext cx="552971" cy="1933396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ktangel 34"/>
          <p:cNvSpPr/>
          <p:nvPr/>
        </p:nvSpPr>
        <p:spPr>
          <a:xfrm rot="18496789">
            <a:off x="1447661" y="2288828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rostokąt 33"/>
          <p:cNvSpPr/>
          <p:nvPr/>
        </p:nvSpPr>
        <p:spPr>
          <a:xfrm>
            <a:off x="2627784" y="483518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SYTGT</a:t>
            </a:r>
            <a:r>
              <a:rPr lang="nb-NO" sz="1200" dirty="0" smtClean="0">
                <a:solidFill>
                  <a:schemeClr val="tx1"/>
                </a:solidFill>
              </a:rPr>
              <a:t>075 </a:t>
            </a:r>
            <a:r>
              <a:rPr lang="nb-NO" sz="1200" b="1" dirty="0" smtClean="0">
                <a:solidFill>
                  <a:schemeClr val="tx1"/>
                </a:solidFill>
              </a:rPr>
              <a:t>G1-G9</a:t>
            </a:r>
            <a:endParaRPr lang="pl-PL" sz="1200" b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73"/>
          <p:cNvCxnSpPr>
            <a:stCxn id="36" idx="2"/>
            <a:endCxn id="123" idx="0"/>
          </p:cNvCxnSpPr>
          <p:nvPr/>
        </p:nvCxnSpPr>
        <p:spPr>
          <a:xfrm flipH="1">
            <a:off x="2598271" y="697832"/>
            <a:ext cx="672455" cy="1172061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rostokąt 33"/>
          <p:cNvSpPr/>
          <p:nvPr/>
        </p:nvSpPr>
        <p:spPr>
          <a:xfrm>
            <a:off x="251520" y="3579862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SYTGT</a:t>
            </a:r>
            <a:r>
              <a:rPr lang="nb-NO" sz="1200" dirty="0" smtClean="0">
                <a:solidFill>
                  <a:schemeClr val="tx1"/>
                </a:solidFill>
              </a:rPr>
              <a:t>079 </a:t>
            </a:r>
            <a:r>
              <a:rPr lang="nb-NO" sz="1200" b="1" dirty="0" smtClean="0">
                <a:solidFill>
                  <a:schemeClr val="tx1"/>
                </a:solidFill>
              </a:rPr>
              <a:t>B1-B18</a:t>
            </a:r>
            <a:endParaRPr lang="pl-PL" sz="1200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73"/>
          <p:cNvCxnSpPr>
            <a:stCxn id="40" idx="3"/>
            <a:endCxn id="53" idx="0"/>
          </p:cNvCxnSpPr>
          <p:nvPr/>
        </p:nvCxnSpPr>
        <p:spPr>
          <a:xfrm flipV="1">
            <a:off x="1537404" y="3311529"/>
            <a:ext cx="65025" cy="375490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rostokąt 33"/>
          <p:cNvSpPr/>
          <p:nvPr/>
        </p:nvSpPr>
        <p:spPr>
          <a:xfrm>
            <a:off x="1187624" y="771550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SYTGT</a:t>
            </a:r>
            <a:r>
              <a:rPr lang="nb-NO" sz="1200" dirty="0" smtClean="0">
                <a:solidFill>
                  <a:schemeClr val="tx1"/>
                </a:solidFill>
              </a:rPr>
              <a:t>079 </a:t>
            </a:r>
            <a:r>
              <a:rPr lang="nb-NO" sz="1200" b="1" dirty="0" smtClean="0">
                <a:solidFill>
                  <a:schemeClr val="tx1"/>
                </a:solidFill>
              </a:rPr>
              <a:t>C1-C6</a:t>
            </a:r>
            <a:endParaRPr lang="pl-PL" sz="12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73"/>
          <p:cNvCxnSpPr>
            <a:stCxn id="44" idx="2"/>
            <a:endCxn id="83" idx="0"/>
          </p:cNvCxnSpPr>
          <p:nvPr/>
        </p:nvCxnSpPr>
        <p:spPr>
          <a:xfrm>
            <a:off x="1830566" y="985864"/>
            <a:ext cx="1090125" cy="759171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rostokąt 33"/>
          <p:cNvSpPr/>
          <p:nvPr/>
        </p:nvSpPr>
        <p:spPr>
          <a:xfrm>
            <a:off x="3779912" y="1491630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SYTGT</a:t>
            </a:r>
            <a:r>
              <a:rPr lang="nb-NO" sz="1200" dirty="0" smtClean="0">
                <a:solidFill>
                  <a:schemeClr val="tx1"/>
                </a:solidFill>
              </a:rPr>
              <a:t>075 </a:t>
            </a:r>
            <a:r>
              <a:rPr lang="nb-NO" sz="1200" b="1" dirty="0" smtClean="0">
                <a:solidFill>
                  <a:schemeClr val="tx1"/>
                </a:solidFill>
              </a:rPr>
              <a:t>D1-D9</a:t>
            </a:r>
            <a:endParaRPr lang="pl-PL" sz="1200" b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73"/>
          <p:cNvCxnSpPr>
            <a:stCxn id="50" idx="1"/>
            <a:endCxn id="93" idx="3"/>
          </p:cNvCxnSpPr>
          <p:nvPr/>
        </p:nvCxnSpPr>
        <p:spPr>
          <a:xfrm flipH="1">
            <a:off x="3495885" y="1598787"/>
            <a:ext cx="284027" cy="775591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ktangel 52"/>
          <p:cNvSpPr/>
          <p:nvPr/>
        </p:nvSpPr>
        <p:spPr>
          <a:xfrm rot="14822532">
            <a:off x="1534406" y="3202257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ktangel 53"/>
          <p:cNvSpPr/>
          <p:nvPr/>
        </p:nvSpPr>
        <p:spPr>
          <a:xfrm rot="14822532">
            <a:off x="1822439" y="4165256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73"/>
          <p:cNvCxnSpPr>
            <a:stCxn id="40" idx="3"/>
            <a:endCxn id="54" idx="3"/>
          </p:cNvCxnSpPr>
          <p:nvPr/>
        </p:nvCxnSpPr>
        <p:spPr>
          <a:xfrm>
            <a:off x="1537404" y="3687019"/>
            <a:ext cx="370676" cy="427562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ktangel 64"/>
          <p:cNvSpPr/>
          <p:nvPr/>
        </p:nvSpPr>
        <p:spPr>
          <a:xfrm rot="16402131">
            <a:off x="2198486" y="3055560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ktangel 65"/>
          <p:cNvSpPr/>
          <p:nvPr/>
        </p:nvSpPr>
        <p:spPr>
          <a:xfrm rot="16200000">
            <a:off x="2099586" y="3550361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ktangel 66"/>
          <p:cNvSpPr/>
          <p:nvPr/>
        </p:nvSpPr>
        <p:spPr>
          <a:xfrm rot="15412529">
            <a:off x="2271924" y="4042775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73"/>
          <p:cNvCxnSpPr>
            <a:stCxn id="40" idx="3"/>
            <a:endCxn id="65" idx="0"/>
          </p:cNvCxnSpPr>
          <p:nvPr/>
        </p:nvCxnSpPr>
        <p:spPr>
          <a:xfrm flipV="1">
            <a:off x="1537404" y="3129550"/>
            <a:ext cx="723014" cy="557469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3"/>
          <p:cNvCxnSpPr>
            <a:stCxn id="40" idx="3"/>
            <a:endCxn id="66" idx="0"/>
          </p:cNvCxnSpPr>
          <p:nvPr/>
        </p:nvCxnSpPr>
        <p:spPr>
          <a:xfrm flipV="1">
            <a:off x="1537404" y="3628971"/>
            <a:ext cx="623979" cy="58048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0" idx="3"/>
            <a:endCxn id="67" idx="0"/>
          </p:cNvCxnSpPr>
          <p:nvPr/>
        </p:nvCxnSpPr>
        <p:spPr>
          <a:xfrm>
            <a:off x="1537404" y="3687019"/>
            <a:ext cx="798370" cy="452215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ktangel 77"/>
          <p:cNvSpPr/>
          <p:nvPr/>
        </p:nvSpPr>
        <p:spPr>
          <a:xfrm rot="17484629">
            <a:off x="2340149" y="2619994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3"/>
          <p:cNvCxnSpPr>
            <a:stCxn id="40" idx="3"/>
            <a:endCxn id="78" idx="0"/>
          </p:cNvCxnSpPr>
          <p:nvPr/>
        </p:nvCxnSpPr>
        <p:spPr>
          <a:xfrm flipV="1">
            <a:off x="1537404" y="2669907"/>
            <a:ext cx="869967" cy="1017112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ktangel 81"/>
          <p:cNvSpPr/>
          <p:nvPr/>
        </p:nvSpPr>
        <p:spPr>
          <a:xfrm rot="18440638">
            <a:off x="1990641" y="2355556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ktangel 82"/>
          <p:cNvSpPr/>
          <p:nvPr/>
        </p:nvSpPr>
        <p:spPr>
          <a:xfrm rot="20863861">
            <a:off x="2796989" y="1743240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73"/>
          <p:cNvCxnSpPr>
            <a:stCxn id="44" idx="2"/>
            <a:endCxn id="82" idx="0"/>
          </p:cNvCxnSpPr>
          <p:nvPr/>
        </p:nvCxnSpPr>
        <p:spPr>
          <a:xfrm>
            <a:off x="1830566" y="985864"/>
            <a:ext cx="237986" cy="1400617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ktangel 91"/>
          <p:cNvSpPr/>
          <p:nvPr/>
        </p:nvSpPr>
        <p:spPr>
          <a:xfrm rot="20863861">
            <a:off x="2947245" y="2167742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ktangel 92"/>
          <p:cNvSpPr/>
          <p:nvPr/>
        </p:nvSpPr>
        <p:spPr>
          <a:xfrm rot="17885792">
            <a:off x="3289353" y="2419628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ktangel 93"/>
          <p:cNvSpPr/>
          <p:nvPr/>
        </p:nvSpPr>
        <p:spPr>
          <a:xfrm rot="14112206">
            <a:off x="3208119" y="2149242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73"/>
          <p:cNvCxnSpPr>
            <a:stCxn id="50" idx="1"/>
            <a:endCxn id="94" idx="2"/>
          </p:cNvCxnSpPr>
          <p:nvPr/>
        </p:nvCxnSpPr>
        <p:spPr>
          <a:xfrm flipH="1">
            <a:off x="3413078" y="1598787"/>
            <a:ext cx="366834" cy="584205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73"/>
          <p:cNvCxnSpPr>
            <a:stCxn id="50" idx="1"/>
            <a:endCxn id="92" idx="3"/>
          </p:cNvCxnSpPr>
          <p:nvPr/>
        </p:nvCxnSpPr>
        <p:spPr>
          <a:xfrm flipH="1">
            <a:off x="3224851" y="1598787"/>
            <a:ext cx="555061" cy="617728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ktangel 114"/>
          <p:cNvSpPr/>
          <p:nvPr/>
        </p:nvSpPr>
        <p:spPr>
          <a:xfrm rot="18436989">
            <a:off x="2830410" y="2455775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ktangel 115"/>
          <p:cNvSpPr/>
          <p:nvPr/>
        </p:nvSpPr>
        <p:spPr>
          <a:xfrm rot="19351026">
            <a:off x="2616758" y="2274503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ktangel 120"/>
          <p:cNvSpPr/>
          <p:nvPr/>
        </p:nvSpPr>
        <p:spPr>
          <a:xfrm rot="20863861">
            <a:off x="3280389" y="1276752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ktangel 121"/>
          <p:cNvSpPr/>
          <p:nvPr/>
        </p:nvSpPr>
        <p:spPr>
          <a:xfrm rot="20921000">
            <a:off x="3271423" y="1546566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ktangel 122"/>
          <p:cNvSpPr/>
          <p:nvPr/>
        </p:nvSpPr>
        <p:spPr>
          <a:xfrm rot="19835478">
            <a:off x="2496464" y="1859764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73"/>
          <p:cNvCxnSpPr>
            <a:stCxn id="36" idx="2"/>
            <a:endCxn id="121" idx="0"/>
          </p:cNvCxnSpPr>
          <p:nvPr/>
        </p:nvCxnSpPr>
        <p:spPr>
          <a:xfrm>
            <a:off x="3270726" y="697832"/>
            <a:ext cx="133365" cy="580715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73"/>
          <p:cNvCxnSpPr>
            <a:stCxn id="36" idx="2"/>
            <a:endCxn id="122" idx="1"/>
          </p:cNvCxnSpPr>
          <p:nvPr/>
        </p:nvCxnSpPr>
        <p:spPr>
          <a:xfrm>
            <a:off x="3270726" y="697832"/>
            <a:ext cx="3427" cy="954896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il opp 130"/>
          <p:cNvSpPr/>
          <p:nvPr/>
        </p:nvSpPr>
        <p:spPr>
          <a:xfrm rot="156193">
            <a:off x="4433930" y="347539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5799</TotalTime>
  <Words>154</Words>
  <Application>Microsoft Office PowerPoint</Application>
  <PresentationFormat>Skjermfremvisning (16:9)</PresentationFormat>
  <Paragraphs>40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3" baseType="lpstr">
      <vt:lpstr>Kontortema</vt:lpstr>
      <vt:lpstr>SYTGT079 Fifth Corps Base</vt:lpstr>
      <vt:lpstr>Lysbilde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SYTGT079 5th Corps Base</dc:title>
  <dc:creator>132nd Virtual Wing;VIS</dc:creator>
  <cp:lastModifiedBy>Neck</cp:lastModifiedBy>
  <cp:revision>418</cp:revision>
  <dcterms:created xsi:type="dcterms:W3CDTF">2019-03-12T22:01:00Z</dcterms:created>
  <dcterms:modified xsi:type="dcterms:W3CDTF">2022-11-13T12:43:36Z</dcterms:modified>
</cp:coreProperties>
</file>