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sldIdLst>
    <p:sldId id="257" r:id="rId2"/>
    <p:sldId id="367" r:id="rId3"/>
    <p:sldId id="368" r:id="rId4"/>
    <p:sldId id="369" r:id="rId5"/>
    <p:sldId id="370" r:id="rId6"/>
    <p:sldId id="371" r:id="rId7"/>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1" autoAdjust="0"/>
  </p:normalViewPr>
  <p:slideViewPr>
    <p:cSldViewPr>
      <p:cViewPr varScale="1">
        <p:scale>
          <a:sx n="105" d="100"/>
          <a:sy n="105" d="100"/>
        </p:scale>
        <p:origin x="802" y="43"/>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05.01.2022</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a:t>Klikk for å redigere tittelstil</a:t>
            </a:r>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a:t>Klikk for å redigere tittelstil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a:t>Klikk for å redigere tittelstil</a:t>
            </a:r>
          </a:p>
        </p:txBody>
      </p:sp>
      <p:sp>
        <p:nvSpPr>
          <p:cNvPr id="3" name="Plassholder for innhold 2"/>
          <p:cNvSpPr>
            <a:spLocks noGrp="1"/>
          </p:cNvSpPr>
          <p:nvPr>
            <p:ph idx="1"/>
          </p:nvPr>
        </p:nvSpPr>
        <p:spPr>
          <a:xfrm>
            <a:off x="0" y="992075"/>
            <a:ext cx="9144000" cy="4027947"/>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a:t>Klikk for å redigere tittelstil</a:t>
            </a:r>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a:solidFill>
                  <a:schemeClr val="tx1"/>
                </a:solidFill>
                <a:latin typeface="Arial Black" pitchFamily="34" charset="0"/>
                <a:cs typeface="Arial" pitchFamily="34" charset="0"/>
              </a:rPr>
              <a:t>Virtual</a:t>
            </a:r>
            <a:r>
              <a:rPr lang="nb-NO" sz="1000" b="0" dirty="0">
                <a:solidFill>
                  <a:schemeClr val="tx1"/>
                </a:solidFill>
                <a:latin typeface="Arial Black" pitchFamily="34" charset="0"/>
                <a:cs typeface="Arial" pitchFamily="34" charset="0"/>
              </a:rPr>
              <a:t> </a:t>
            </a:r>
            <a:r>
              <a:rPr lang="nb-NO" sz="1000" b="0" dirty="0" err="1">
                <a:solidFill>
                  <a:schemeClr val="tx1"/>
                </a:solidFill>
                <a:latin typeface="Arial Black" pitchFamily="34" charset="0"/>
                <a:cs typeface="Arial" pitchFamily="34" charset="0"/>
              </a:rPr>
              <a:t>Intelligence</a:t>
            </a:r>
            <a:r>
              <a:rPr lang="nb-NO" sz="1000" b="0" dirty="0">
                <a:solidFill>
                  <a:schemeClr val="tx1"/>
                </a:solidFill>
                <a:latin typeface="Arial Black" pitchFamily="34" charset="0"/>
                <a:cs typeface="Arial" pitchFamily="34" charset="0"/>
              </a:rPr>
              <a:t> Service</a:t>
            </a: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a:solidFill>
                  <a:schemeClr val="bg1"/>
                </a:solidFill>
                <a:latin typeface="Arial Black" pitchFamily="34" charset="0"/>
              </a:rPr>
              <a:t>Victoria</a:t>
            </a:r>
            <a:r>
              <a:rPr lang="nb-NO" sz="700" b="1" baseline="0" dirty="0">
                <a:solidFill>
                  <a:schemeClr val="bg1"/>
                </a:solidFill>
                <a:latin typeface="Arial Black" pitchFamily="34" charset="0"/>
              </a:rPr>
              <a:t> Per </a:t>
            </a:r>
            <a:r>
              <a:rPr lang="nb-NO" sz="700" b="1" baseline="0" dirty="0" err="1">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9765592" y="344003"/>
            <a:ext cx="8951266" cy="1822703"/>
          </a:xfrm>
          <a:prstGeom prst="rect">
            <a:avLst/>
          </a:prstGeom>
          <a:noFill/>
        </p:spPr>
      </p:pic>
      <p:sp>
        <p:nvSpPr>
          <p:cNvPr id="3" name="TekstSylinder 2"/>
          <p:cNvSpPr txBox="1"/>
          <p:nvPr/>
        </p:nvSpPr>
        <p:spPr>
          <a:xfrm>
            <a:off x="0" y="2931790"/>
            <a:ext cx="9144000" cy="1200329"/>
          </a:xfrm>
          <a:prstGeom prst="rect">
            <a:avLst/>
          </a:prstGeom>
          <a:noFill/>
        </p:spPr>
        <p:txBody>
          <a:bodyPr wrap="square" rtlCol="0">
            <a:spAutoFit/>
          </a:bodyPr>
          <a:lstStyle/>
          <a:p>
            <a:pPr algn="ctr"/>
            <a:r>
              <a:rPr lang="nb-NO" sz="2800" b="1" dirty="0">
                <a:latin typeface="Arial Black" pitchFamily="34" charset="0"/>
                <a:ea typeface="MS Mincho" pitchFamily="49" charset="-128"/>
              </a:rPr>
              <a:t>INTELLIGENCE ESTIMATE</a:t>
            </a:r>
          </a:p>
          <a:p>
            <a:pPr algn="ctr"/>
            <a:endParaRPr lang="nb-NO" sz="1400" b="1" dirty="0">
              <a:latin typeface="Arial Black" pitchFamily="34" charset="0"/>
              <a:ea typeface="MS Mincho" pitchFamily="49" charset="-128"/>
            </a:endParaRPr>
          </a:p>
          <a:p>
            <a:pPr algn="ctr"/>
            <a:r>
              <a:rPr lang="nb-NO" sz="2800" b="1" dirty="0">
                <a:latin typeface="Arial Black" pitchFamily="34" charset="0"/>
                <a:ea typeface="MS Mincho" pitchFamily="49" charset="-128"/>
              </a:rPr>
              <a:t>OPAR VIS INTREP XXX</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a:t>DISCLAIMER: </a:t>
            </a:r>
          </a:p>
          <a:p>
            <a:pPr algn="ctr"/>
            <a:r>
              <a:rPr lang="en-US" sz="1100" dirty="0"/>
              <a:t>This is for multiplayer online gaming using the Digital Combat Systems simulation software published by Eagle Dynamics. The information is not in any way suitable for real world use or operations.</a:t>
            </a:r>
            <a:endParaRPr lang="nb-NO" sz="1100" dirty="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a:latin typeface="Arial" pitchFamily="34" charset="0"/>
                <a:cs typeface="Arial" pitchFamily="34" charset="0"/>
              </a:rPr>
              <a:t>Published: YYYY-MM-DD</a:t>
            </a: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a:latin typeface="Arial" pitchFamily="34" charset="0"/>
                <a:cs typeface="Arial" pitchFamily="34" charset="0"/>
              </a:rPr>
              <a:t>Version: X.X</a:t>
            </a:r>
          </a:p>
        </p:txBody>
      </p:sp>
      <p:pic>
        <p:nvPicPr>
          <p:cNvPr id="11" name="Picture 2" descr="C:\Users\Sjefen\Desktop\OPUF VIS logo\Virtual_Intelligence_Service_only_logo.PNG"/>
          <p:cNvPicPr>
            <a:picLocks noChangeAspect="1" noChangeArrowheads="1"/>
          </p:cNvPicPr>
          <p:nvPr/>
        </p:nvPicPr>
        <p:blipFill>
          <a:blip r:embed="rId4" cstate="print"/>
          <a:srcRect/>
          <a:stretch>
            <a:fillRect/>
          </a:stretch>
        </p:blipFill>
        <p:spPr bwMode="auto">
          <a:xfrm>
            <a:off x="3460353" y="205011"/>
            <a:ext cx="2225675" cy="1958975"/>
          </a:xfrm>
          <a:prstGeom prst="rect">
            <a:avLst/>
          </a:prstGeom>
          <a:noFill/>
        </p:spPr>
      </p:pic>
      <p:sp>
        <p:nvSpPr>
          <p:cNvPr id="12" name="TekstSylinder 11"/>
          <p:cNvSpPr txBox="1"/>
          <p:nvPr/>
        </p:nvSpPr>
        <p:spPr>
          <a:xfrm>
            <a:off x="1999109" y="2067694"/>
            <a:ext cx="5143500" cy="738664"/>
          </a:xfrm>
          <a:prstGeom prst="rect">
            <a:avLst/>
          </a:prstGeom>
          <a:noFill/>
        </p:spPr>
        <p:txBody>
          <a:bodyPr wrap="square" rtlCol="0">
            <a:spAutoFit/>
          </a:bodyPr>
          <a:lstStyle/>
          <a:p>
            <a:pPr algn="ctr"/>
            <a:r>
              <a:rPr lang="en-US" sz="2400" b="1" dirty="0">
                <a:solidFill>
                  <a:srgbClr val="35261F"/>
                </a:solidFill>
                <a:latin typeface="Constantia" pitchFamily="18" charset="0"/>
              </a:rPr>
              <a:t>VIRTUAL INTELLIGENCE SERVICE</a:t>
            </a:r>
          </a:p>
          <a:p>
            <a:pPr algn="ctr"/>
            <a:r>
              <a:rPr lang="en-US" b="1" i="1" dirty="0">
                <a:solidFill>
                  <a:srgbClr val="35261F"/>
                </a:solidFill>
                <a:latin typeface="Constantia" pitchFamily="18" charset="0"/>
              </a:rPr>
              <a:t>VICTORIA PER INTELLECTUM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C5CD63D-D594-4735-A903-19CE9BA69FC2}"/>
              </a:ext>
            </a:extLst>
          </p:cNvPr>
          <p:cNvSpPr>
            <a:spLocks noGrp="1"/>
          </p:cNvSpPr>
          <p:nvPr>
            <p:ph type="title"/>
          </p:nvPr>
        </p:nvSpPr>
        <p:spPr/>
        <p:txBody>
          <a:bodyPr/>
          <a:lstStyle/>
          <a:p>
            <a:r>
              <a:rPr lang="en-US" dirty="0"/>
              <a:t>CHARACTERISTICS OF THE OPERATIONAL AREA</a:t>
            </a:r>
          </a:p>
        </p:txBody>
      </p:sp>
      <p:pic>
        <p:nvPicPr>
          <p:cNvPr id="3" name="Bilde 2">
            <a:extLst>
              <a:ext uri="{FF2B5EF4-FFF2-40B4-BE49-F238E27FC236}">
                <a16:creationId xmlns:a16="http://schemas.microsoft.com/office/drawing/2014/main" id="{435751CE-C79A-4C07-83FF-51787B099650}"/>
              </a:ext>
            </a:extLst>
          </p:cNvPr>
          <p:cNvPicPr>
            <a:picLocks noChangeAspect="1"/>
          </p:cNvPicPr>
          <p:nvPr/>
        </p:nvPicPr>
        <p:blipFill>
          <a:blip r:embed="rId2"/>
          <a:stretch>
            <a:fillRect/>
          </a:stretch>
        </p:blipFill>
        <p:spPr>
          <a:xfrm>
            <a:off x="5148064" y="1275606"/>
            <a:ext cx="3024563" cy="3731121"/>
          </a:xfrm>
          <a:prstGeom prst="rect">
            <a:avLst/>
          </a:prstGeom>
        </p:spPr>
      </p:pic>
    </p:spTree>
    <p:extLst>
      <p:ext uri="{BB962C8B-B14F-4D97-AF65-F5344CB8AC3E}">
        <p14:creationId xmlns:p14="http://schemas.microsoft.com/office/powerpoint/2010/main" val="113814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C5CD63D-D594-4735-A903-19CE9BA69FC2}"/>
              </a:ext>
            </a:extLst>
          </p:cNvPr>
          <p:cNvSpPr>
            <a:spLocks noGrp="1"/>
          </p:cNvSpPr>
          <p:nvPr>
            <p:ph type="title"/>
          </p:nvPr>
        </p:nvSpPr>
        <p:spPr/>
        <p:txBody>
          <a:bodyPr/>
          <a:lstStyle/>
          <a:p>
            <a:r>
              <a:rPr lang="en-US" dirty="0"/>
              <a:t>ENEMY MILITARY SITUATION</a:t>
            </a:r>
          </a:p>
        </p:txBody>
      </p:sp>
      <p:pic>
        <p:nvPicPr>
          <p:cNvPr id="3" name="Bilde 2">
            <a:extLst>
              <a:ext uri="{FF2B5EF4-FFF2-40B4-BE49-F238E27FC236}">
                <a16:creationId xmlns:a16="http://schemas.microsoft.com/office/drawing/2014/main" id="{435751CE-C79A-4C07-83FF-51787B099650}"/>
              </a:ext>
            </a:extLst>
          </p:cNvPr>
          <p:cNvPicPr>
            <a:picLocks noChangeAspect="1"/>
          </p:cNvPicPr>
          <p:nvPr/>
        </p:nvPicPr>
        <p:blipFill>
          <a:blip r:embed="rId2"/>
          <a:stretch>
            <a:fillRect/>
          </a:stretch>
        </p:blipFill>
        <p:spPr>
          <a:xfrm>
            <a:off x="5148064" y="1275606"/>
            <a:ext cx="3024563" cy="3731121"/>
          </a:xfrm>
          <a:prstGeom prst="rect">
            <a:avLst/>
          </a:prstGeom>
        </p:spPr>
      </p:pic>
    </p:spTree>
    <p:extLst>
      <p:ext uri="{BB962C8B-B14F-4D97-AF65-F5344CB8AC3E}">
        <p14:creationId xmlns:p14="http://schemas.microsoft.com/office/powerpoint/2010/main" val="162468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C5CD63D-D594-4735-A903-19CE9BA69FC2}"/>
              </a:ext>
            </a:extLst>
          </p:cNvPr>
          <p:cNvSpPr>
            <a:spLocks noGrp="1"/>
          </p:cNvSpPr>
          <p:nvPr>
            <p:ph type="title"/>
          </p:nvPr>
        </p:nvSpPr>
        <p:spPr/>
        <p:txBody>
          <a:bodyPr/>
          <a:lstStyle/>
          <a:p>
            <a:r>
              <a:rPr lang="en-US" dirty="0"/>
              <a:t>ENEMY CAPABILITIES</a:t>
            </a:r>
          </a:p>
        </p:txBody>
      </p:sp>
      <p:pic>
        <p:nvPicPr>
          <p:cNvPr id="3" name="Bilde 2">
            <a:extLst>
              <a:ext uri="{FF2B5EF4-FFF2-40B4-BE49-F238E27FC236}">
                <a16:creationId xmlns:a16="http://schemas.microsoft.com/office/drawing/2014/main" id="{435751CE-C79A-4C07-83FF-51787B099650}"/>
              </a:ext>
            </a:extLst>
          </p:cNvPr>
          <p:cNvPicPr>
            <a:picLocks noChangeAspect="1"/>
          </p:cNvPicPr>
          <p:nvPr/>
        </p:nvPicPr>
        <p:blipFill>
          <a:blip r:embed="rId2"/>
          <a:stretch>
            <a:fillRect/>
          </a:stretch>
        </p:blipFill>
        <p:spPr>
          <a:xfrm>
            <a:off x="5148064" y="1275606"/>
            <a:ext cx="3024563" cy="3731121"/>
          </a:xfrm>
          <a:prstGeom prst="rect">
            <a:avLst/>
          </a:prstGeom>
        </p:spPr>
      </p:pic>
    </p:spTree>
    <p:extLst>
      <p:ext uri="{BB962C8B-B14F-4D97-AF65-F5344CB8AC3E}">
        <p14:creationId xmlns:p14="http://schemas.microsoft.com/office/powerpoint/2010/main" val="147545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C5CD63D-D594-4735-A903-19CE9BA69FC2}"/>
              </a:ext>
            </a:extLst>
          </p:cNvPr>
          <p:cNvSpPr>
            <a:spLocks noGrp="1"/>
          </p:cNvSpPr>
          <p:nvPr>
            <p:ph type="title"/>
          </p:nvPr>
        </p:nvSpPr>
        <p:spPr/>
        <p:txBody>
          <a:bodyPr/>
          <a:lstStyle/>
          <a:p>
            <a:r>
              <a:rPr lang="en-US" dirty="0"/>
              <a:t>ANALYSIS OF ENEMY CAPABILITIES</a:t>
            </a:r>
          </a:p>
        </p:txBody>
      </p:sp>
      <p:pic>
        <p:nvPicPr>
          <p:cNvPr id="3" name="Bilde 2">
            <a:extLst>
              <a:ext uri="{FF2B5EF4-FFF2-40B4-BE49-F238E27FC236}">
                <a16:creationId xmlns:a16="http://schemas.microsoft.com/office/drawing/2014/main" id="{435751CE-C79A-4C07-83FF-51787B099650}"/>
              </a:ext>
            </a:extLst>
          </p:cNvPr>
          <p:cNvPicPr>
            <a:picLocks noChangeAspect="1"/>
          </p:cNvPicPr>
          <p:nvPr/>
        </p:nvPicPr>
        <p:blipFill>
          <a:blip r:embed="rId2"/>
          <a:stretch>
            <a:fillRect/>
          </a:stretch>
        </p:blipFill>
        <p:spPr>
          <a:xfrm>
            <a:off x="5148064" y="1275606"/>
            <a:ext cx="3024563" cy="3731121"/>
          </a:xfrm>
          <a:prstGeom prst="rect">
            <a:avLst/>
          </a:prstGeom>
        </p:spPr>
      </p:pic>
    </p:spTree>
    <p:extLst>
      <p:ext uri="{BB962C8B-B14F-4D97-AF65-F5344CB8AC3E}">
        <p14:creationId xmlns:p14="http://schemas.microsoft.com/office/powerpoint/2010/main" val="148396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C5CD63D-D594-4735-A903-19CE9BA69FC2}"/>
              </a:ext>
            </a:extLst>
          </p:cNvPr>
          <p:cNvSpPr>
            <a:spLocks noGrp="1"/>
          </p:cNvSpPr>
          <p:nvPr>
            <p:ph type="title"/>
          </p:nvPr>
        </p:nvSpPr>
        <p:spPr/>
        <p:txBody>
          <a:bodyPr/>
          <a:lstStyle/>
          <a:p>
            <a:r>
              <a:rPr lang="en-US" dirty="0"/>
              <a:t>CONCLUSION</a:t>
            </a:r>
          </a:p>
        </p:txBody>
      </p:sp>
      <p:pic>
        <p:nvPicPr>
          <p:cNvPr id="3" name="Bilde 2">
            <a:extLst>
              <a:ext uri="{FF2B5EF4-FFF2-40B4-BE49-F238E27FC236}">
                <a16:creationId xmlns:a16="http://schemas.microsoft.com/office/drawing/2014/main" id="{435751CE-C79A-4C07-83FF-51787B099650}"/>
              </a:ext>
            </a:extLst>
          </p:cNvPr>
          <p:cNvPicPr>
            <a:picLocks noChangeAspect="1"/>
          </p:cNvPicPr>
          <p:nvPr/>
        </p:nvPicPr>
        <p:blipFill>
          <a:blip r:embed="rId2"/>
          <a:stretch>
            <a:fillRect/>
          </a:stretch>
        </p:blipFill>
        <p:spPr>
          <a:xfrm>
            <a:off x="5148064" y="1275606"/>
            <a:ext cx="3024563" cy="3731121"/>
          </a:xfrm>
          <a:prstGeom prst="rect">
            <a:avLst/>
          </a:prstGeom>
        </p:spPr>
      </p:pic>
    </p:spTree>
    <p:extLst>
      <p:ext uri="{BB962C8B-B14F-4D97-AF65-F5344CB8AC3E}">
        <p14:creationId xmlns:p14="http://schemas.microsoft.com/office/powerpoint/2010/main" val="3450243245"/>
      </p:ext>
    </p:extLst>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5498</TotalTime>
  <Words>71</Words>
  <Application>Microsoft Office PowerPoint</Application>
  <PresentationFormat>Skjermfremvisning (16:9)</PresentationFormat>
  <Paragraphs>15</Paragraphs>
  <Slides>6</Slides>
  <Notes>1</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6</vt:i4>
      </vt:variant>
    </vt:vector>
  </HeadingPairs>
  <TitlesOfParts>
    <vt:vector size="12" baseType="lpstr">
      <vt:lpstr>MS Mincho</vt:lpstr>
      <vt:lpstr>Arial</vt:lpstr>
      <vt:lpstr>Arial Black</vt:lpstr>
      <vt:lpstr>Calibri</vt:lpstr>
      <vt:lpstr>Constantia</vt:lpstr>
      <vt:lpstr>Kontortema</vt:lpstr>
      <vt:lpstr>PowerPoint-presentasjon</vt:lpstr>
      <vt:lpstr>CHARACTERISTICS OF THE OPERATIONAL AREA</vt:lpstr>
      <vt:lpstr>ENEMY MILITARY SITUATION</vt:lpstr>
      <vt:lpstr>ENEMY CAPABILITIES</vt:lpstr>
      <vt:lpstr>ANALYSIS OF ENEMY CAPABILITIES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INTSUM template</dc:title>
  <dc:creator>132nd Virtual Wing;VIS</dc:creator>
  <cp:lastModifiedBy>Neck DCS</cp:lastModifiedBy>
  <cp:revision>374</cp:revision>
  <dcterms:created xsi:type="dcterms:W3CDTF">2019-03-12T22:01:00Z</dcterms:created>
  <dcterms:modified xsi:type="dcterms:W3CDTF">2022-01-05T18:04:23Z</dcterms:modified>
</cp:coreProperties>
</file>