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14" d="100"/>
          <a:sy n="114" d="100"/>
        </p:scale>
        <p:origin x="714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03.01.2025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Kép 27">
            <a:extLst>
              <a:ext uri="{FF2B5EF4-FFF2-40B4-BE49-F238E27FC236}">
                <a16:creationId xmlns:a16="http://schemas.microsoft.com/office/drawing/2014/main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E8DD9508-0C78-0302-EB78-03949F07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" y="824634"/>
            <a:ext cx="5328590" cy="306218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SRNTGT056	Oz Imandra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56</a:t>
            </a:r>
            <a:r>
              <a:rPr lang="pl-PL" sz="1100" b="1">
                <a:solidFill>
                  <a:schemeClr val="tx1"/>
                </a:solidFill>
              </a:rPr>
              <a:t>A - PILLAR</a:t>
            </a:r>
            <a:endParaRPr lang="pl-PL" sz="1100">
              <a:solidFill>
                <a:schemeClr val="tx1"/>
              </a:solidFill>
            </a:endParaRPr>
          </a:p>
          <a:p>
            <a:r>
              <a:rPr lang="pt-BR" sz="1100" b="1">
                <a:solidFill>
                  <a:schemeClr val="tx1"/>
                </a:solidFill>
              </a:rPr>
              <a:t>DPI1 </a:t>
            </a:r>
            <a:r>
              <a:rPr lang="hu-HU" sz="1100">
                <a:solidFill>
                  <a:schemeClr val="tx1"/>
                </a:solidFill>
              </a:rPr>
              <a:t>N 67°36.384’ E033°03.174’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449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50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2489842" y="2013530"/>
            <a:ext cx="68270" cy="30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7731301" y="87141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056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553929" y="1150975"/>
            <a:ext cx="3463256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2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449 FT </a:t>
            </a: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--- POWER LINE DIR. NORTH OF BRIDGE LINE ---</a:t>
            </a:r>
            <a:endParaRPr lang="en-GB" sz="1100" b="1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282982" y="2765673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849F8394-CDE0-9EB4-0A10-314515E83EC0}"/>
              </a:ext>
            </a:extLst>
          </p:cNvPr>
          <p:cNvSpPr/>
          <p:nvPr/>
        </p:nvSpPr>
        <p:spPr>
          <a:xfrm>
            <a:off x="2249202" y="1597354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70</Words>
  <Application>Microsoft Office PowerPoint</Application>
  <PresentationFormat>Diavetítés a képernyőre (16:9 oldalarány)</PresentationFormat>
  <Paragraphs>11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SRNTGT056 Oz Imandra Bridge E105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423</cp:revision>
  <dcterms:created xsi:type="dcterms:W3CDTF">2019-03-12T22:01:00Z</dcterms:created>
  <dcterms:modified xsi:type="dcterms:W3CDTF">2025-01-03T16:35:04Z</dcterms:modified>
</cp:coreProperties>
</file>