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7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130" d="100"/>
          <a:sy n="130" d="100"/>
        </p:scale>
        <p:origin x="264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18.01.2025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7A0C9DF6-B3B3-3D84-2B63-F5B2F0E070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" y="785293"/>
            <a:ext cx="5608191" cy="3154608"/>
          </a:xfrm>
          <a:prstGeom prst="rect">
            <a:avLst/>
          </a:prstGeom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B4B9A08F-DAC1-BB52-5D76-5BE461FAF252}"/>
              </a:ext>
            </a:extLst>
          </p:cNvPr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6470050" y="1666405"/>
            <a:ext cx="2547135" cy="221171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1800"/>
              <a:t>SRNTGT058	R-21 Highway Bridge E105</a:t>
            </a:r>
          </a:p>
        </p:txBody>
      </p:sp>
      <p:sp>
        <p:nvSpPr>
          <p:cNvPr id="37" name="Prostokąt 36"/>
          <p:cNvSpPr/>
          <p:nvPr/>
        </p:nvSpPr>
        <p:spPr>
          <a:xfrm>
            <a:off x="142844" y="3939901"/>
            <a:ext cx="8874341" cy="1060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sz="1100">
                <a:solidFill>
                  <a:schemeClr val="tx1"/>
                </a:solidFill>
              </a:rPr>
              <a:t>DESCRIPTION OF THE DESIRED POINTS OF IMPACT WITH WPN TYPE: </a:t>
            </a:r>
            <a:endParaRPr lang="hu-HU" sz="1100">
              <a:solidFill>
                <a:schemeClr val="tx1"/>
              </a:solidFill>
            </a:endParaRPr>
          </a:p>
          <a:p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S</a:t>
            </a:r>
            <a:r>
              <a:rPr lang="hu-HU" sz="1100">
                <a:solidFill>
                  <a:schemeClr val="tx1"/>
                </a:solidFill>
              </a:rPr>
              <a:t>RN</a:t>
            </a:r>
            <a:r>
              <a:rPr lang="en-US" sz="1100">
                <a:solidFill>
                  <a:schemeClr val="tx1"/>
                </a:solidFill>
              </a:rPr>
              <a:t>TGT0</a:t>
            </a:r>
            <a:r>
              <a:rPr lang="hu-HU" sz="1100">
                <a:solidFill>
                  <a:schemeClr val="tx1"/>
                </a:solidFill>
              </a:rPr>
              <a:t>58</a:t>
            </a:r>
            <a:r>
              <a:rPr lang="pl-PL" sz="1100" b="1">
                <a:solidFill>
                  <a:schemeClr val="tx1"/>
                </a:solidFill>
              </a:rPr>
              <a:t>A – PILLAR – </a:t>
            </a:r>
            <a:r>
              <a:rPr lang="hu-HU" sz="1100">
                <a:solidFill>
                  <a:schemeClr val="tx1"/>
                </a:solidFill>
              </a:rPr>
              <a:t>N 67°37.426’ E033°42.682’ </a:t>
            </a:r>
            <a:r>
              <a:rPr lang="pt-BR" sz="1100">
                <a:solidFill>
                  <a:schemeClr val="tx1"/>
                </a:solidFill>
              </a:rPr>
              <a:t>/</a:t>
            </a:r>
            <a:r>
              <a:rPr lang="hu-HU" sz="1100">
                <a:solidFill>
                  <a:schemeClr val="tx1"/>
                </a:solidFill>
              </a:rPr>
              <a:t> 440 </a:t>
            </a:r>
            <a:r>
              <a:rPr lang="pt-BR" sz="1100">
                <a:solidFill>
                  <a:schemeClr val="tx1"/>
                </a:solidFill>
              </a:rPr>
              <a:t>ft</a:t>
            </a:r>
            <a:r>
              <a:rPr lang="hu-HU" sz="1100">
                <a:solidFill>
                  <a:schemeClr val="tx1"/>
                </a:solidFill>
              </a:rPr>
              <a:t> </a:t>
            </a:r>
            <a:r>
              <a:rPr lang="pt-BR" sz="1100">
                <a:solidFill>
                  <a:schemeClr val="tx1"/>
                </a:solidFill>
              </a:rPr>
              <a:t>/</a:t>
            </a:r>
            <a:r>
              <a:rPr lang="hu-HU" sz="1100">
                <a:solidFill>
                  <a:schemeClr val="tx1"/>
                </a:solidFill>
              </a:rPr>
              <a:t> </a:t>
            </a:r>
            <a:r>
              <a:rPr lang="pt-BR" sz="1100">
                <a:solidFill>
                  <a:schemeClr val="tx1"/>
                </a:solidFill>
              </a:rPr>
              <a:t>(</a:t>
            </a:r>
            <a:r>
              <a:rPr lang="hu-HU" sz="1100">
                <a:solidFill>
                  <a:schemeClr val="tx1"/>
                </a:solidFill>
              </a:rPr>
              <a:t>2,00</a:t>
            </a:r>
            <a:r>
              <a:rPr lang="pt-BR" sz="1100">
                <a:solidFill>
                  <a:schemeClr val="tx1"/>
                </a:solidFill>
              </a:rPr>
              <a:t>0 Ibs bomb)</a:t>
            </a:r>
            <a:endParaRPr lang="hu-HU" sz="110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cxnSpLocks/>
            <a:stCxn id="21" idx="2"/>
          </p:cNvCxnSpPr>
          <p:nvPr/>
        </p:nvCxnSpPr>
        <p:spPr>
          <a:xfrm>
            <a:off x="1974582" y="1933099"/>
            <a:ext cx="389200" cy="69927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rostokąt 33">
            <a:extLst>
              <a:ext uri="{FF2B5EF4-FFF2-40B4-BE49-F238E27FC236}">
                <a16:creationId xmlns:a16="http://schemas.microsoft.com/office/drawing/2014/main" id="{E49849C0-5340-FFB1-A5AC-D1BDAE90C0E4}"/>
              </a:ext>
            </a:extLst>
          </p:cNvPr>
          <p:cNvSpPr/>
          <p:nvPr/>
        </p:nvSpPr>
        <p:spPr>
          <a:xfrm>
            <a:off x="1331640" y="1718785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058A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55" name="Pil opp 2"/>
          <p:cNvSpPr/>
          <p:nvPr/>
        </p:nvSpPr>
        <p:spPr>
          <a:xfrm>
            <a:off x="4589495" y="1085730"/>
            <a:ext cx="522547" cy="477206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33" name="Prostokąt 36">
            <a:extLst>
              <a:ext uri="{FF2B5EF4-FFF2-40B4-BE49-F238E27FC236}">
                <a16:creationId xmlns:a16="http://schemas.microsoft.com/office/drawing/2014/main" id="{436C7B94-5D55-3D78-833F-99BA8488EC5C}"/>
              </a:ext>
            </a:extLst>
          </p:cNvPr>
          <p:cNvSpPr/>
          <p:nvPr/>
        </p:nvSpPr>
        <p:spPr>
          <a:xfrm>
            <a:off x="5626235" y="1003559"/>
            <a:ext cx="3390950" cy="477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92500"/>
          </a:bodyPr>
          <a:lstStyle/>
          <a:p>
            <a:pPr algn="ctr"/>
            <a:endParaRPr lang="pl-PL" sz="1100" dirty="0">
              <a:solidFill>
                <a:schemeClr val="tx1"/>
              </a:solidFill>
            </a:endParaRPr>
          </a:p>
          <a:p>
            <a:pPr algn="ctr"/>
            <a:r>
              <a:rPr lang="pl-PL" sz="1100">
                <a:solidFill>
                  <a:schemeClr val="tx1"/>
                </a:solidFill>
              </a:rPr>
              <a:t>BE ADVISED! WATER TARGET – BUT NOT SEA LEVEL! – </a:t>
            </a:r>
            <a:r>
              <a:rPr lang="pl-PL" sz="1100" b="1">
                <a:solidFill>
                  <a:schemeClr val="tx1"/>
                </a:solidFill>
              </a:rPr>
              <a:t>440 FT </a:t>
            </a:r>
          </a:p>
          <a:p>
            <a:pPr algn="ctr"/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39" name="Háromszög 38">
            <a:extLst>
              <a:ext uri="{FF2B5EF4-FFF2-40B4-BE49-F238E27FC236}">
                <a16:creationId xmlns:a16="http://schemas.microsoft.com/office/drawing/2014/main" id="{599FE571-AEAA-6E24-C9CB-1CDF64FC0761}"/>
              </a:ext>
            </a:extLst>
          </p:cNvPr>
          <p:cNvSpPr/>
          <p:nvPr/>
        </p:nvSpPr>
        <p:spPr>
          <a:xfrm>
            <a:off x="8148758" y="2774062"/>
            <a:ext cx="288032" cy="29549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582332E-BE2D-6281-C5B6-D4E7E034C8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19" y="3554881"/>
            <a:ext cx="282957" cy="18863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F557E24-D936-7AF1-2207-47EEDE09D6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936" y="2186400"/>
            <a:ext cx="401241" cy="2674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5985</TotalTime>
  <Words>59</Words>
  <Application>Microsoft Office PowerPoint</Application>
  <PresentationFormat>Diavetítés a képernyőre (16:9 oldalarány)</PresentationFormat>
  <Paragraphs>8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SRNTGT058 R-21 Highway Bridge E105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SYTGT059_Chemical_Weapon_Sarqiyha__Research_Centre</dc:title>
  <dc:creator>132nd Virtual Wing;VIS</dc:creator>
  <cp:lastModifiedBy>Levente Tóth</cp:lastModifiedBy>
  <cp:revision>435</cp:revision>
  <dcterms:created xsi:type="dcterms:W3CDTF">2019-03-12T22:01:00Z</dcterms:created>
  <dcterms:modified xsi:type="dcterms:W3CDTF">2025-01-18T20:30:01Z</dcterms:modified>
</cp:coreProperties>
</file>