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30" d="100"/>
          <a:sy n="130" d="100"/>
        </p:scale>
        <p:origin x="26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18.01.2025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Kép 27">
            <a:extLst>
              <a:ext uri="{FF2B5EF4-FFF2-40B4-BE49-F238E27FC236}">
                <a16:creationId xmlns:a16="http://schemas.microsoft.com/office/drawing/2014/main" id="{B4B9A08F-DAC1-BB52-5D76-5BE461FAF252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70050" y="1666405"/>
            <a:ext cx="2547135" cy="221171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E8DD9508-0C78-0302-EB78-03949F07A04C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25997" y="824634"/>
            <a:ext cx="5328590" cy="306218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/>
              <a:t>SRNTGT056	Oz Imandra Bridge E105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 WITH WPN TYPE: </a:t>
            </a:r>
            <a:endParaRPr lang="hu-HU" sz="1100">
              <a:solidFill>
                <a:schemeClr val="tx1"/>
              </a:solidFill>
            </a:endParaRP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</a:t>
            </a:r>
            <a:r>
              <a:rPr lang="hu-HU" sz="1100">
                <a:solidFill>
                  <a:schemeClr val="tx1"/>
                </a:solidFill>
              </a:rPr>
              <a:t>RN</a:t>
            </a:r>
            <a:r>
              <a:rPr lang="en-US" sz="1100">
                <a:solidFill>
                  <a:schemeClr val="tx1"/>
                </a:solidFill>
              </a:rPr>
              <a:t>TGT0</a:t>
            </a:r>
            <a:r>
              <a:rPr lang="hu-HU" sz="1100">
                <a:solidFill>
                  <a:schemeClr val="tx1"/>
                </a:solidFill>
              </a:rPr>
              <a:t>56</a:t>
            </a:r>
            <a:r>
              <a:rPr lang="pl-PL" sz="1100" b="1">
                <a:solidFill>
                  <a:schemeClr val="tx1"/>
                </a:solidFill>
              </a:rPr>
              <a:t>A – PILLAR – </a:t>
            </a:r>
            <a:r>
              <a:rPr lang="hu-HU" sz="1100">
                <a:solidFill>
                  <a:schemeClr val="tx1"/>
                </a:solidFill>
              </a:rPr>
              <a:t>N 67°36.384’ E033°03.174’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449 </a:t>
            </a:r>
            <a:r>
              <a:rPr lang="pt-BR" sz="1100">
                <a:solidFill>
                  <a:schemeClr val="tx1"/>
                </a:solidFill>
              </a:rPr>
              <a:t>ft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(</a:t>
            </a:r>
            <a:r>
              <a:rPr lang="hu-HU" sz="1100">
                <a:solidFill>
                  <a:schemeClr val="tx1"/>
                </a:solidFill>
              </a:rPr>
              <a:t>2,000</a:t>
            </a:r>
            <a:r>
              <a:rPr lang="pt-BR" sz="1100">
                <a:solidFill>
                  <a:schemeClr val="tx1"/>
                </a:solidFill>
              </a:rPr>
              <a:t> Ibs bomb)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H="1">
            <a:off x="2489842" y="2013530"/>
            <a:ext cx="68270" cy="306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id="{E49849C0-5340-FFB1-A5AC-D1BDAE90C0E4}"/>
              </a:ext>
            </a:extLst>
          </p:cNvPr>
          <p:cNvSpPr/>
          <p:nvPr/>
        </p:nvSpPr>
        <p:spPr>
          <a:xfrm>
            <a:off x="7731301" y="87141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056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/>
          <p:cNvSpPr/>
          <p:nvPr/>
        </p:nvSpPr>
        <p:spPr>
          <a:xfrm>
            <a:off x="4589495" y="1085730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id="{436C7B94-5D55-3D78-833F-99BA8488EC5C}"/>
              </a:ext>
            </a:extLst>
          </p:cNvPr>
          <p:cNvSpPr/>
          <p:nvPr/>
        </p:nvSpPr>
        <p:spPr>
          <a:xfrm>
            <a:off x="5553929" y="1150975"/>
            <a:ext cx="3463256" cy="4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92500" lnSpcReduction="20000"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pl-PL" sz="1100">
                <a:solidFill>
                  <a:schemeClr val="tx1"/>
                </a:solidFill>
              </a:rPr>
              <a:t>BE ADVISED! WATER TARGET – BUT NOT SEA LEVEL! – </a:t>
            </a:r>
            <a:r>
              <a:rPr lang="pl-PL" sz="1100" b="1">
                <a:solidFill>
                  <a:schemeClr val="tx1"/>
                </a:solidFill>
              </a:rPr>
              <a:t>449 FT </a:t>
            </a:r>
          </a:p>
          <a:p>
            <a:pPr algn="ctr"/>
            <a:r>
              <a:rPr lang="pl-PL" sz="1100" b="1">
                <a:solidFill>
                  <a:schemeClr val="tx1"/>
                </a:solidFill>
              </a:rPr>
              <a:t>--- POWER LINE DIR. NORTH OF BRIDGE LINE ---</a:t>
            </a:r>
            <a:endParaRPr lang="en-GB" sz="1100" b="1" dirty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id="{599FE571-AEAA-6E24-C9CB-1CDF64FC0761}"/>
              </a:ext>
            </a:extLst>
          </p:cNvPr>
          <p:cNvSpPr/>
          <p:nvPr/>
        </p:nvSpPr>
        <p:spPr>
          <a:xfrm>
            <a:off x="8282982" y="2765673"/>
            <a:ext cx="288032" cy="2954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849F8394-CDE0-9EB4-0A10-314515E83EC0}"/>
              </a:ext>
            </a:extLst>
          </p:cNvPr>
          <p:cNvSpPr/>
          <p:nvPr/>
        </p:nvSpPr>
        <p:spPr>
          <a:xfrm>
            <a:off x="2249202" y="1597354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582332E-BE2D-6281-C5B6-D4E7E034C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19" y="3554881"/>
            <a:ext cx="282957" cy="188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F557E24-D936-7AF1-2207-47EEDE09D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36" y="2186400"/>
            <a:ext cx="401241" cy="267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69</Words>
  <Application>Microsoft Office PowerPoint</Application>
  <PresentationFormat>Diavetítés a képernyőre (16:9 oldalarány)</PresentationFormat>
  <Paragraphs>10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SRNTGT056 Oz Imandra Bridge E105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SYTGT059_Chemical_Weapon_Sarqiyha__Research_Centre</dc:title>
  <dc:creator>132nd Virtual Wing;VIS</dc:creator>
  <cp:lastModifiedBy>Levente Tóth</cp:lastModifiedBy>
  <cp:revision>427</cp:revision>
  <dcterms:created xsi:type="dcterms:W3CDTF">2019-03-12T22:01:00Z</dcterms:created>
  <dcterms:modified xsi:type="dcterms:W3CDTF">2025-01-18T20:29:33Z</dcterms:modified>
</cp:coreProperties>
</file>