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59" r:id="rId1"/>
  </p:sldMasterIdLst>
  <p:notesMasterIdLst>
    <p:notesMasterId r:id="rId23"/>
  </p:notesMasterIdLst>
  <p:sldIdLst>
    <p:sldId id="256" r:id="rId2"/>
    <p:sldId id="257" r:id="rId3"/>
    <p:sldId id="258" r:id="rId4"/>
    <p:sldId id="263" r:id="rId5"/>
    <p:sldId id="264" r:id="rId6"/>
    <p:sldId id="265" r:id="rId7"/>
    <p:sldId id="266" r:id="rId8"/>
    <p:sldId id="269" r:id="rId9"/>
    <p:sldId id="274" r:id="rId10"/>
    <p:sldId id="267" r:id="rId11"/>
    <p:sldId id="268" r:id="rId12"/>
    <p:sldId id="259" r:id="rId13"/>
    <p:sldId id="260" r:id="rId14"/>
    <p:sldId id="261" r:id="rId15"/>
    <p:sldId id="262" r:id="rId16"/>
    <p:sldId id="270" r:id="rId17"/>
    <p:sldId id="271" r:id="rId18"/>
    <p:sldId id="276" r:id="rId19"/>
    <p:sldId id="275" r:id="rId20"/>
    <p:sldId id="272" r:id="rId21"/>
    <p:sldId id="273" r:id="rId22"/>
  </p:sldIdLst>
  <p:sldSz cx="15119350" cy="10691813"/>
  <p:notesSz cx="6858000" cy="9144000"/>
  <p:embeddedFontLst>
    <p:embeddedFont>
      <p:font typeface="Calibri"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3368">
          <p15:clr>
            <a:srgbClr val="747775"/>
          </p15:clr>
        </p15:guide>
        <p15:guide id="2" pos="4762">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AE7EAA58-4EDA-4114-B047-75ABB572CC32}">
  <a:tblStyle styleId="{AE7EAA58-4EDA-4114-B047-75ABB572CC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5EE82D6-AF98-40BB-A63E-5EA55E4C3481}"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626" autoAdjust="0"/>
    <p:restoredTop sz="91980" autoAdjust="0"/>
  </p:normalViewPr>
  <p:slideViewPr>
    <p:cSldViewPr snapToGrid="0">
      <p:cViewPr>
        <p:scale>
          <a:sx n="93" d="100"/>
          <a:sy n="93" d="100"/>
        </p:scale>
        <p:origin x="-2070" y="-168"/>
      </p:cViewPr>
      <p:guideLst>
        <p:guide orient="horz" pos="3368"/>
        <p:guide pos="4762"/>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04762" y="685800"/>
            <a:ext cx="48492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1e36d61812_1_10: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1e36d61812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16b4128d45_0_148: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16b4128d45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16b4128d45_0_134: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16b4128d45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16b4128d45_0_12: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16b4128d4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16b4128d45_0_27: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316b4128d45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16b4128d45_0_53: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16b4128d45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d67c7422a4_0_238:notes"/>
          <p:cNvSpPr>
            <a:spLocks noGrp="1" noRot="1" noChangeAspect="1"/>
          </p:cNvSpPr>
          <p:nvPr>
            <p:ph type="sldImg" idx="2"/>
          </p:nvPr>
        </p:nvSpPr>
        <p:spPr>
          <a:xfrm>
            <a:off x="1004762" y="685800"/>
            <a:ext cx="48492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d67c7422a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d67c7422a4_0_238: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d67c7422a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d67c7422a4_0_358: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d67c7422a4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d67c7422a4_0_238: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d67c7422a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d67c7422a4_0_238: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d67c7422a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d67c7422a4_0_52: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d67c7422a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d67c7422a4_0_238: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2d67c7422a4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1703bccef0_0_0: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1703bcce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16b4128d45_0_80: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16b4128d45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d67c7422a4_0_126: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d67c7422a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b-NO" dirty="0" smtClean="0"/>
              <a:t>TLE 1: 0-6m</a:t>
            </a:r>
          </a:p>
          <a:p>
            <a:pPr marL="0" lvl="0" indent="0" algn="l" rtl="0">
              <a:spcBef>
                <a:spcPts val="0"/>
              </a:spcBef>
              <a:spcAft>
                <a:spcPts val="0"/>
              </a:spcAft>
              <a:buNone/>
            </a:pPr>
            <a:r>
              <a:rPr lang="nb-NO" dirty="0" smtClean="0"/>
              <a:t>TLE 2:7-15m</a:t>
            </a:r>
          </a:p>
          <a:p>
            <a:pPr marL="0" lvl="0" indent="0" algn="l" rtl="0">
              <a:spcBef>
                <a:spcPts val="0"/>
              </a:spcBef>
              <a:spcAft>
                <a:spcPts val="0"/>
              </a:spcAft>
              <a:buNone/>
            </a:pPr>
            <a:r>
              <a:rPr lang="nb-NO" dirty="0" smtClean="0"/>
              <a:t>TLE 3:16-30m</a:t>
            </a:r>
          </a:p>
          <a:p>
            <a:pPr marL="0" lvl="0" indent="0" algn="l" rtl="0">
              <a:spcBef>
                <a:spcPts val="0"/>
              </a:spcBef>
              <a:spcAft>
                <a:spcPts val="0"/>
              </a:spcAft>
              <a:buNone/>
            </a:pPr>
            <a:r>
              <a:rPr lang="nb-NO" dirty="0" smtClean="0"/>
              <a:t>TLE 4:31-91m</a:t>
            </a:r>
          </a:p>
          <a:p>
            <a:pPr marL="0" lvl="0" indent="0" algn="l" rtl="0">
              <a:spcBef>
                <a:spcPts val="0"/>
              </a:spcBef>
              <a:spcAft>
                <a:spcPts val="0"/>
              </a:spcAft>
              <a:buNone/>
            </a:pPr>
            <a:r>
              <a:rPr lang="nb-NO" dirty="0" smtClean="0"/>
              <a:t>TLE 5:92-305</a:t>
            </a:r>
          </a:p>
          <a:p>
            <a:pPr marL="0" lvl="0" indent="0" algn="l" rtl="0">
              <a:spcBef>
                <a:spcPts val="0"/>
              </a:spcBef>
              <a:spcAft>
                <a:spcPts val="0"/>
              </a:spcAft>
              <a:buNone/>
            </a:pPr>
            <a:r>
              <a:rPr lang="nb-NO" dirty="0" smtClean="0"/>
              <a:t>TLE 6: &gt;305m</a:t>
            </a:r>
          </a:p>
          <a:p>
            <a:pPr marL="0" lvl="0" indent="0" algn="l" rtl="0">
              <a:spcBef>
                <a:spcPts val="0"/>
              </a:spcBef>
              <a:spcAft>
                <a:spcPts val="0"/>
              </a:spcAft>
              <a:buNone/>
            </a:pPr>
            <a:endParaRPr lang="nb-NO" dirty="0" smtClean="0"/>
          </a:p>
          <a:p>
            <a:pPr marL="0" lvl="0" indent="0" algn="l" rtl="0">
              <a:spcBef>
                <a:spcPts val="0"/>
              </a:spcBef>
              <a:spcAft>
                <a:spcPts val="0"/>
              </a:spcAft>
              <a:buNone/>
            </a:pPr>
            <a:r>
              <a:rPr lang="nb-NO" dirty="0" err="1" smtClean="0"/>
              <a:t>Warhead</a:t>
            </a:r>
            <a:r>
              <a:rPr lang="nb-NO" dirty="0" smtClean="0"/>
              <a:t>: 500Ibs,</a:t>
            </a:r>
            <a:r>
              <a:rPr lang="nb-NO" baseline="0" dirty="0" smtClean="0"/>
              <a:t> 1000Ibs, 2000Ibs</a:t>
            </a:r>
          </a:p>
          <a:p>
            <a:pPr marL="0" lvl="0" indent="0" algn="l" rtl="0">
              <a:spcBef>
                <a:spcPts val="0"/>
              </a:spcBef>
              <a:spcAft>
                <a:spcPts val="0"/>
              </a:spcAft>
              <a:buNone/>
            </a:pPr>
            <a:endParaRPr lang="nb-NO" baseline="0" dirty="0" smtClean="0"/>
          </a:p>
          <a:p>
            <a:pPr marL="0" lvl="0" indent="0" algn="l" rtl="0">
              <a:spcBef>
                <a:spcPts val="0"/>
              </a:spcBef>
              <a:spcAft>
                <a:spcPts val="0"/>
              </a:spcAft>
              <a:buNone/>
            </a:pPr>
            <a:r>
              <a:rPr lang="nb-NO" baseline="0" dirty="0" err="1" smtClean="0"/>
              <a:t>Guidance</a:t>
            </a:r>
            <a:r>
              <a:rPr lang="nb-NO" baseline="0" dirty="0" smtClean="0"/>
              <a:t>: N/A, </a:t>
            </a:r>
            <a:r>
              <a:rPr lang="nb-NO" baseline="0" dirty="0" err="1" smtClean="0"/>
              <a:t>Laserguided</a:t>
            </a:r>
            <a:r>
              <a:rPr lang="nb-NO" baseline="0" dirty="0" smtClean="0"/>
              <a:t>, INS/GPS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16b4128d45_0_102: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16b4128d45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b-NO" dirty="0" smtClean="0"/>
              <a:t>CDE</a:t>
            </a:r>
            <a:r>
              <a:rPr lang="nb-NO" baseline="0" dirty="0" smtClean="0"/>
              <a:t> 1: No </a:t>
            </a:r>
            <a:r>
              <a:rPr lang="nb-NO" baseline="0" dirty="0" err="1" smtClean="0"/>
              <a:t>restriction</a:t>
            </a:r>
            <a:endParaRPr lang="nb-NO" baseline="0" dirty="0" smtClean="0"/>
          </a:p>
          <a:p>
            <a:pPr marL="0" lvl="0" indent="0" algn="l" rtl="0">
              <a:spcBef>
                <a:spcPts val="0"/>
              </a:spcBef>
              <a:spcAft>
                <a:spcPts val="0"/>
              </a:spcAft>
              <a:buNone/>
            </a:pPr>
            <a:r>
              <a:rPr lang="nb-NO" baseline="0" dirty="0" smtClean="0"/>
              <a:t>CDE 2: </a:t>
            </a:r>
            <a:r>
              <a:rPr lang="nb-NO" baseline="0" dirty="0" err="1" smtClean="0"/>
              <a:t>Unitary</a:t>
            </a:r>
            <a:r>
              <a:rPr lang="nb-NO" baseline="0" dirty="0" smtClean="0"/>
              <a:t> </a:t>
            </a:r>
            <a:r>
              <a:rPr lang="nb-NO" baseline="0" dirty="0" err="1" smtClean="0"/>
              <a:t>warhead</a:t>
            </a:r>
            <a:r>
              <a:rPr lang="nb-NO" baseline="0" dirty="0" smtClean="0"/>
              <a:t> </a:t>
            </a:r>
            <a:r>
              <a:rPr lang="nb-NO" baseline="0" dirty="0" err="1" smtClean="0"/>
              <a:t>only</a:t>
            </a:r>
            <a:r>
              <a:rPr lang="nb-NO" baseline="0" dirty="0" smtClean="0"/>
              <a:t> (</a:t>
            </a:r>
            <a:r>
              <a:rPr lang="nb-NO" baseline="0" dirty="0" err="1" smtClean="0"/>
              <a:t>no</a:t>
            </a:r>
            <a:r>
              <a:rPr lang="nb-NO" baseline="0" dirty="0" smtClean="0"/>
              <a:t> </a:t>
            </a:r>
            <a:r>
              <a:rPr lang="nb-NO" baseline="0" dirty="0" err="1" smtClean="0"/>
              <a:t>cluster</a:t>
            </a:r>
            <a:r>
              <a:rPr lang="nb-NO" baseline="0" dirty="0" smtClean="0"/>
              <a:t> </a:t>
            </a:r>
            <a:r>
              <a:rPr lang="nb-NO" baseline="0" dirty="0" err="1" smtClean="0"/>
              <a:t>munition</a:t>
            </a:r>
            <a:r>
              <a:rPr lang="nb-NO" baseline="0" dirty="0" smtClean="0"/>
              <a:t>), and FAH </a:t>
            </a:r>
            <a:r>
              <a:rPr lang="nb-NO" baseline="0" dirty="0" err="1" smtClean="0"/>
              <a:t>restrictions</a:t>
            </a:r>
            <a:r>
              <a:rPr lang="nb-NO" baseline="0" dirty="0" smtClean="0"/>
              <a:t> to </a:t>
            </a:r>
            <a:r>
              <a:rPr lang="nb-NO" baseline="0" dirty="0" err="1" smtClean="0"/>
              <a:t>minimize</a:t>
            </a:r>
            <a:r>
              <a:rPr lang="nb-NO" baseline="0" dirty="0" smtClean="0"/>
              <a:t> </a:t>
            </a:r>
            <a:r>
              <a:rPr lang="nb-NO" baseline="0" dirty="0" err="1" smtClean="0"/>
              <a:t>collateral</a:t>
            </a:r>
            <a:r>
              <a:rPr lang="nb-NO" baseline="0" dirty="0" smtClean="0"/>
              <a:t> </a:t>
            </a:r>
            <a:r>
              <a:rPr lang="nb-NO" baseline="0" dirty="0" err="1" smtClean="0"/>
              <a:t>damage</a:t>
            </a:r>
            <a:endParaRPr lang="nb-NO" baseline="0" dirty="0" smtClean="0"/>
          </a:p>
          <a:p>
            <a:pPr marL="0" lvl="0" indent="0" algn="l" rtl="0">
              <a:spcBef>
                <a:spcPts val="0"/>
              </a:spcBef>
              <a:spcAft>
                <a:spcPts val="0"/>
              </a:spcAft>
              <a:buNone/>
            </a:pPr>
            <a:r>
              <a:rPr lang="nb-NO" baseline="0" dirty="0" smtClean="0"/>
              <a:t>CDE 3: PGM, </a:t>
            </a:r>
            <a:r>
              <a:rPr lang="nb-NO" baseline="0" dirty="0" err="1" smtClean="0"/>
              <a:t>unitary</a:t>
            </a:r>
            <a:endParaRPr lang="nb-NO" baseline="0" dirty="0" smtClean="0"/>
          </a:p>
          <a:p>
            <a:pPr marL="0" lvl="0" indent="0" algn="l" rtl="0">
              <a:spcBef>
                <a:spcPts val="0"/>
              </a:spcBef>
              <a:spcAft>
                <a:spcPts val="0"/>
              </a:spcAft>
              <a:buNone/>
            </a:pPr>
            <a:r>
              <a:rPr lang="nb-NO" baseline="0" dirty="0" smtClean="0"/>
              <a:t>CDE 4: </a:t>
            </a:r>
            <a:r>
              <a:rPr lang="nb-NO" baseline="0" dirty="0" err="1" smtClean="0"/>
              <a:t>Weaponeering</a:t>
            </a:r>
            <a:r>
              <a:rPr lang="nb-NO" baseline="0" dirty="0" smtClean="0"/>
              <a:t> (</a:t>
            </a:r>
            <a:r>
              <a:rPr lang="nb-NO" baseline="0" dirty="0" err="1" smtClean="0"/>
              <a:t>Fuze</a:t>
            </a:r>
            <a:r>
              <a:rPr lang="nb-NO" baseline="0" dirty="0" smtClean="0"/>
              <a:t> setting, FAH, smallest </a:t>
            </a:r>
            <a:r>
              <a:rPr lang="nb-NO" baseline="0" dirty="0" err="1" smtClean="0"/>
              <a:t>possible</a:t>
            </a:r>
            <a:r>
              <a:rPr lang="nb-NO" baseline="0" dirty="0" smtClean="0"/>
              <a:t> bomb)</a:t>
            </a:r>
          </a:p>
          <a:p>
            <a:pPr marL="0" lvl="0" indent="0" algn="l" rtl="0">
              <a:spcBef>
                <a:spcPts val="0"/>
              </a:spcBef>
              <a:spcAft>
                <a:spcPts val="0"/>
              </a:spcAft>
              <a:buNone/>
            </a:pPr>
            <a:r>
              <a:rPr lang="nb-NO" baseline="0" dirty="0" smtClean="0"/>
              <a:t>CDE 5: CJTF-HQ </a:t>
            </a:r>
            <a:r>
              <a:rPr lang="nb-NO" baseline="0" dirty="0" err="1" smtClean="0"/>
              <a:t>approval</a:t>
            </a:r>
            <a:r>
              <a:rPr lang="nb-NO" baseline="0" dirty="0" smtClean="0"/>
              <a:t> </a:t>
            </a:r>
            <a:r>
              <a:rPr lang="nb-NO" baseline="0" dirty="0" err="1" smtClean="0"/>
              <a:t>needed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d67c7422a4_0_182: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d67c7422a4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nb-NO" dirty="0" smtClean="0"/>
              <a:t>Location </a:t>
            </a:r>
            <a:r>
              <a:rPr lang="nb-NO" dirty="0" err="1" smtClean="0"/>
              <a:t>Example</a:t>
            </a:r>
            <a:r>
              <a:rPr lang="nb-NO" dirty="0" smtClean="0"/>
              <a:t>: </a:t>
            </a:r>
            <a:r>
              <a:rPr lang="en-US" dirty="0" smtClean="0"/>
              <a:t>247˚/ 680ft</a:t>
            </a:r>
            <a:r>
              <a:rPr lang="en-US" baseline="0" dirty="0" smtClean="0"/>
              <a:t> from DPI D</a:t>
            </a:r>
            <a:endParaRPr lang="en-US" dirty="0" smtClean="0"/>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1703bccef0_0_30: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1703bccef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notes"/>
          <p:cNvSpPr>
            <a:spLocks noGrp="1" noRot="1" noChangeAspect="1"/>
          </p:cNvSpPr>
          <p:nvPr>
            <p:ph type="sldImg" idx="2"/>
          </p:nvPr>
        </p:nvSpPr>
        <p:spPr>
          <a:xfrm>
            <a:off x="1004888" y="685800"/>
            <a:ext cx="48498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515423" y="1547778"/>
            <a:ext cx="14089200" cy="4266900"/>
          </a:xfrm>
          <a:prstGeom prst="rect">
            <a:avLst/>
          </a:prstGeom>
        </p:spPr>
        <p:txBody>
          <a:bodyPr spcFirstLastPara="1" wrap="square" lIns="164125" tIns="164125" rIns="164125" bIns="164125" anchor="b" anchorCtr="0">
            <a:normAutofit/>
          </a:bodyPr>
          <a:lstStyle>
            <a:lvl1pPr lvl="0" algn="ctr">
              <a:spcBef>
                <a:spcPts val="0"/>
              </a:spcBef>
              <a:spcAft>
                <a:spcPts val="0"/>
              </a:spcAft>
              <a:buSzPts val="9300"/>
              <a:buNone/>
              <a:defRPr sz="9300"/>
            </a:lvl1pPr>
            <a:lvl2pPr lvl="1" algn="ctr">
              <a:spcBef>
                <a:spcPts val="0"/>
              </a:spcBef>
              <a:spcAft>
                <a:spcPts val="0"/>
              </a:spcAft>
              <a:buSzPts val="9300"/>
              <a:buNone/>
              <a:defRPr sz="9300"/>
            </a:lvl2pPr>
            <a:lvl3pPr lvl="2" algn="ctr">
              <a:spcBef>
                <a:spcPts val="0"/>
              </a:spcBef>
              <a:spcAft>
                <a:spcPts val="0"/>
              </a:spcAft>
              <a:buSzPts val="9300"/>
              <a:buNone/>
              <a:defRPr sz="9300"/>
            </a:lvl3pPr>
            <a:lvl4pPr lvl="3" algn="ctr">
              <a:spcBef>
                <a:spcPts val="0"/>
              </a:spcBef>
              <a:spcAft>
                <a:spcPts val="0"/>
              </a:spcAft>
              <a:buSzPts val="9300"/>
              <a:buNone/>
              <a:defRPr sz="9300"/>
            </a:lvl4pPr>
            <a:lvl5pPr lvl="4" algn="ctr">
              <a:spcBef>
                <a:spcPts val="0"/>
              </a:spcBef>
              <a:spcAft>
                <a:spcPts val="0"/>
              </a:spcAft>
              <a:buSzPts val="9300"/>
              <a:buNone/>
              <a:defRPr sz="9300"/>
            </a:lvl5pPr>
            <a:lvl6pPr lvl="5" algn="ctr">
              <a:spcBef>
                <a:spcPts val="0"/>
              </a:spcBef>
              <a:spcAft>
                <a:spcPts val="0"/>
              </a:spcAft>
              <a:buSzPts val="9300"/>
              <a:buNone/>
              <a:defRPr sz="9300"/>
            </a:lvl6pPr>
            <a:lvl7pPr lvl="6" algn="ctr">
              <a:spcBef>
                <a:spcPts val="0"/>
              </a:spcBef>
              <a:spcAft>
                <a:spcPts val="0"/>
              </a:spcAft>
              <a:buSzPts val="9300"/>
              <a:buNone/>
              <a:defRPr sz="9300"/>
            </a:lvl7pPr>
            <a:lvl8pPr lvl="7" algn="ctr">
              <a:spcBef>
                <a:spcPts val="0"/>
              </a:spcBef>
              <a:spcAft>
                <a:spcPts val="0"/>
              </a:spcAft>
              <a:buSzPts val="9300"/>
              <a:buNone/>
              <a:defRPr sz="9300"/>
            </a:lvl8pPr>
            <a:lvl9pPr lvl="8" algn="ctr">
              <a:spcBef>
                <a:spcPts val="0"/>
              </a:spcBef>
              <a:spcAft>
                <a:spcPts val="0"/>
              </a:spcAft>
              <a:buSzPts val="9300"/>
              <a:buNone/>
              <a:defRPr sz="9300"/>
            </a:lvl9pPr>
          </a:lstStyle>
          <a:p>
            <a:endParaRPr/>
          </a:p>
        </p:txBody>
      </p:sp>
      <p:sp>
        <p:nvSpPr>
          <p:cNvPr id="11" name="Google Shape;11;p2"/>
          <p:cNvSpPr txBox="1">
            <a:spLocks noGrp="1"/>
          </p:cNvSpPr>
          <p:nvPr>
            <p:ph type="subTitle" idx="1"/>
          </p:nvPr>
        </p:nvSpPr>
        <p:spPr>
          <a:xfrm>
            <a:off x="515409" y="5891409"/>
            <a:ext cx="14089200" cy="1647600"/>
          </a:xfrm>
          <a:prstGeom prst="rect">
            <a:avLst/>
          </a:prstGeom>
        </p:spPr>
        <p:txBody>
          <a:bodyPr spcFirstLastPara="1" wrap="square" lIns="164125" tIns="164125" rIns="164125" bIns="164125" anchor="t" anchorCtr="0">
            <a:normAutofit/>
          </a:bodyPr>
          <a:lstStyle>
            <a:lvl1pPr lvl="0" algn="ctr">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a:endParaRPr/>
          </a:p>
        </p:txBody>
      </p:sp>
      <p:sp>
        <p:nvSpPr>
          <p:cNvPr id="12" name="Google Shape;12;p2"/>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515409" y="2299346"/>
            <a:ext cx="14089200" cy="4081500"/>
          </a:xfrm>
          <a:prstGeom prst="rect">
            <a:avLst/>
          </a:prstGeom>
        </p:spPr>
        <p:txBody>
          <a:bodyPr spcFirstLastPara="1" wrap="square" lIns="164125" tIns="164125" rIns="164125" bIns="164125" anchor="b" anchorCtr="0">
            <a:normAutofit/>
          </a:bodyPr>
          <a:lstStyle>
            <a:lvl1pPr lvl="0" algn="ctr">
              <a:spcBef>
                <a:spcPts val="0"/>
              </a:spcBef>
              <a:spcAft>
                <a:spcPts val="0"/>
              </a:spcAft>
              <a:buSzPts val="21500"/>
              <a:buNone/>
              <a:defRPr sz="21500"/>
            </a:lvl1pPr>
            <a:lvl2pPr lvl="1" algn="ctr">
              <a:spcBef>
                <a:spcPts val="0"/>
              </a:spcBef>
              <a:spcAft>
                <a:spcPts val="0"/>
              </a:spcAft>
              <a:buSzPts val="21500"/>
              <a:buNone/>
              <a:defRPr sz="21500"/>
            </a:lvl2pPr>
            <a:lvl3pPr lvl="2" algn="ctr">
              <a:spcBef>
                <a:spcPts val="0"/>
              </a:spcBef>
              <a:spcAft>
                <a:spcPts val="0"/>
              </a:spcAft>
              <a:buSzPts val="21500"/>
              <a:buNone/>
              <a:defRPr sz="21500"/>
            </a:lvl3pPr>
            <a:lvl4pPr lvl="3" algn="ctr">
              <a:spcBef>
                <a:spcPts val="0"/>
              </a:spcBef>
              <a:spcAft>
                <a:spcPts val="0"/>
              </a:spcAft>
              <a:buSzPts val="21500"/>
              <a:buNone/>
              <a:defRPr sz="21500"/>
            </a:lvl4pPr>
            <a:lvl5pPr lvl="4" algn="ctr">
              <a:spcBef>
                <a:spcPts val="0"/>
              </a:spcBef>
              <a:spcAft>
                <a:spcPts val="0"/>
              </a:spcAft>
              <a:buSzPts val="21500"/>
              <a:buNone/>
              <a:defRPr sz="21500"/>
            </a:lvl5pPr>
            <a:lvl6pPr lvl="5" algn="ctr">
              <a:spcBef>
                <a:spcPts val="0"/>
              </a:spcBef>
              <a:spcAft>
                <a:spcPts val="0"/>
              </a:spcAft>
              <a:buSzPts val="21500"/>
              <a:buNone/>
              <a:defRPr sz="21500"/>
            </a:lvl6pPr>
            <a:lvl7pPr lvl="6" algn="ctr">
              <a:spcBef>
                <a:spcPts val="0"/>
              </a:spcBef>
              <a:spcAft>
                <a:spcPts val="0"/>
              </a:spcAft>
              <a:buSzPts val="21500"/>
              <a:buNone/>
              <a:defRPr sz="21500"/>
            </a:lvl7pPr>
            <a:lvl8pPr lvl="7" algn="ctr">
              <a:spcBef>
                <a:spcPts val="0"/>
              </a:spcBef>
              <a:spcAft>
                <a:spcPts val="0"/>
              </a:spcAft>
              <a:buSzPts val="21500"/>
              <a:buNone/>
              <a:defRPr sz="21500"/>
            </a:lvl8pPr>
            <a:lvl9pPr lvl="8" algn="ctr">
              <a:spcBef>
                <a:spcPts val="0"/>
              </a:spcBef>
              <a:spcAft>
                <a:spcPts val="0"/>
              </a:spcAft>
              <a:buSzPts val="21500"/>
              <a:buNone/>
              <a:defRPr sz="21500"/>
            </a:lvl9pPr>
          </a:lstStyle>
          <a:p>
            <a:r>
              <a:t>xx%</a:t>
            </a:r>
          </a:p>
        </p:txBody>
      </p:sp>
      <p:sp>
        <p:nvSpPr>
          <p:cNvPr id="46" name="Google Shape;46;p11"/>
          <p:cNvSpPr txBox="1">
            <a:spLocks noGrp="1"/>
          </p:cNvSpPr>
          <p:nvPr>
            <p:ph type="body" idx="1"/>
          </p:nvPr>
        </p:nvSpPr>
        <p:spPr>
          <a:xfrm>
            <a:off x="515409" y="6552657"/>
            <a:ext cx="14089200" cy="2703900"/>
          </a:xfrm>
          <a:prstGeom prst="rect">
            <a:avLst/>
          </a:prstGeom>
        </p:spPr>
        <p:txBody>
          <a:bodyPr spcFirstLastPara="1" wrap="square" lIns="164125" tIns="164125" rIns="164125" bIns="164125" anchor="t" anchorCtr="0">
            <a:normAutofit/>
          </a:bodyPr>
          <a:lstStyle>
            <a:lvl1pPr marL="457200" lvl="0" indent="-431800" algn="ctr">
              <a:spcBef>
                <a:spcPts val="0"/>
              </a:spcBef>
              <a:spcAft>
                <a:spcPts val="0"/>
              </a:spcAft>
              <a:buSzPts val="3200"/>
              <a:buChar char="●"/>
              <a:defRPr/>
            </a:lvl1pPr>
            <a:lvl2pPr marL="914400" lvl="1" indent="-387350" algn="ctr">
              <a:spcBef>
                <a:spcPts val="0"/>
              </a:spcBef>
              <a:spcAft>
                <a:spcPts val="0"/>
              </a:spcAft>
              <a:buSzPts val="2500"/>
              <a:buChar char="○"/>
              <a:defRPr/>
            </a:lvl2pPr>
            <a:lvl3pPr marL="1371600" lvl="2" indent="-387350" algn="ctr">
              <a:spcBef>
                <a:spcPts val="0"/>
              </a:spcBef>
              <a:spcAft>
                <a:spcPts val="0"/>
              </a:spcAft>
              <a:buSzPts val="2500"/>
              <a:buChar char="■"/>
              <a:defRPr/>
            </a:lvl3pPr>
            <a:lvl4pPr marL="1828800" lvl="3" indent="-387350" algn="ctr">
              <a:spcBef>
                <a:spcPts val="0"/>
              </a:spcBef>
              <a:spcAft>
                <a:spcPts val="0"/>
              </a:spcAft>
              <a:buSzPts val="2500"/>
              <a:buChar char="●"/>
              <a:defRPr/>
            </a:lvl4pPr>
            <a:lvl5pPr marL="2286000" lvl="4" indent="-387350" algn="ctr">
              <a:spcBef>
                <a:spcPts val="0"/>
              </a:spcBef>
              <a:spcAft>
                <a:spcPts val="0"/>
              </a:spcAft>
              <a:buSzPts val="2500"/>
              <a:buChar char="○"/>
              <a:defRPr/>
            </a:lvl5pPr>
            <a:lvl6pPr marL="2743200" lvl="5" indent="-387350" algn="ctr">
              <a:spcBef>
                <a:spcPts val="0"/>
              </a:spcBef>
              <a:spcAft>
                <a:spcPts val="0"/>
              </a:spcAft>
              <a:buSzPts val="2500"/>
              <a:buChar char="■"/>
              <a:defRPr/>
            </a:lvl6pPr>
            <a:lvl7pPr marL="3200400" lvl="6" indent="-387350" algn="ctr">
              <a:spcBef>
                <a:spcPts val="0"/>
              </a:spcBef>
              <a:spcAft>
                <a:spcPts val="0"/>
              </a:spcAft>
              <a:buSzPts val="2500"/>
              <a:buChar char="●"/>
              <a:defRPr/>
            </a:lvl7pPr>
            <a:lvl8pPr marL="3657600" lvl="7" indent="-387350" algn="ctr">
              <a:spcBef>
                <a:spcPts val="0"/>
              </a:spcBef>
              <a:spcAft>
                <a:spcPts val="0"/>
              </a:spcAft>
              <a:buSzPts val="2500"/>
              <a:buChar char="○"/>
              <a:defRPr/>
            </a:lvl8pPr>
            <a:lvl9pPr marL="4114800" lvl="8" indent="-387350" algn="ctr">
              <a:spcBef>
                <a:spcPts val="0"/>
              </a:spcBef>
              <a:spcAft>
                <a:spcPts val="0"/>
              </a:spcAft>
              <a:buSzPts val="2500"/>
              <a:buChar char="■"/>
              <a:defRPr/>
            </a:lvl9pPr>
          </a:lstStyle>
          <a:p>
            <a:endParaRPr/>
          </a:p>
        </p:txBody>
      </p:sp>
      <p:sp>
        <p:nvSpPr>
          <p:cNvPr id="47" name="Google Shape;47;p11"/>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515409" y="4471058"/>
            <a:ext cx="14089200" cy="1749900"/>
          </a:xfrm>
          <a:prstGeom prst="rect">
            <a:avLst/>
          </a:prstGeom>
        </p:spPr>
        <p:txBody>
          <a:bodyPr spcFirstLastPara="1" wrap="square" lIns="164125" tIns="164125" rIns="164125" bIns="164125" anchor="ctr" anchorCtr="0">
            <a:normAutofit/>
          </a:bodyPr>
          <a:lstStyle>
            <a:lvl1pPr lvl="0" algn="ctr">
              <a:spcBef>
                <a:spcPts val="0"/>
              </a:spcBef>
              <a:spcAft>
                <a:spcPts val="0"/>
              </a:spcAft>
              <a:buSzPts val="6500"/>
              <a:buNone/>
              <a:defRPr sz="6500"/>
            </a:lvl1pPr>
            <a:lvl2pPr lvl="1" algn="ctr">
              <a:spcBef>
                <a:spcPts val="0"/>
              </a:spcBef>
              <a:spcAft>
                <a:spcPts val="0"/>
              </a:spcAft>
              <a:buSzPts val="6500"/>
              <a:buNone/>
              <a:defRPr sz="6500"/>
            </a:lvl2pPr>
            <a:lvl3pPr lvl="2" algn="ctr">
              <a:spcBef>
                <a:spcPts val="0"/>
              </a:spcBef>
              <a:spcAft>
                <a:spcPts val="0"/>
              </a:spcAft>
              <a:buSzPts val="6500"/>
              <a:buNone/>
              <a:defRPr sz="6500"/>
            </a:lvl3pPr>
            <a:lvl4pPr lvl="3" algn="ctr">
              <a:spcBef>
                <a:spcPts val="0"/>
              </a:spcBef>
              <a:spcAft>
                <a:spcPts val="0"/>
              </a:spcAft>
              <a:buSzPts val="6500"/>
              <a:buNone/>
              <a:defRPr sz="6500"/>
            </a:lvl4pPr>
            <a:lvl5pPr lvl="4" algn="ctr">
              <a:spcBef>
                <a:spcPts val="0"/>
              </a:spcBef>
              <a:spcAft>
                <a:spcPts val="0"/>
              </a:spcAft>
              <a:buSzPts val="6500"/>
              <a:buNone/>
              <a:defRPr sz="6500"/>
            </a:lvl5pPr>
            <a:lvl6pPr lvl="5" algn="ctr">
              <a:spcBef>
                <a:spcPts val="0"/>
              </a:spcBef>
              <a:spcAft>
                <a:spcPts val="0"/>
              </a:spcAft>
              <a:buSzPts val="6500"/>
              <a:buNone/>
              <a:defRPr sz="6500"/>
            </a:lvl6pPr>
            <a:lvl7pPr lvl="6" algn="ctr">
              <a:spcBef>
                <a:spcPts val="0"/>
              </a:spcBef>
              <a:spcAft>
                <a:spcPts val="0"/>
              </a:spcAft>
              <a:buSzPts val="6500"/>
              <a:buNone/>
              <a:defRPr sz="6500"/>
            </a:lvl7pPr>
            <a:lvl8pPr lvl="7" algn="ctr">
              <a:spcBef>
                <a:spcPts val="0"/>
              </a:spcBef>
              <a:spcAft>
                <a:spcPts val="0"/>
              </a:spcAft>
              <a:buSzPts val="6500"/>
              <a:buNone/>
              <a:defRPr sz="6500"/>
            </a:lvl8pPr>
            <a:lvl9pPr lvl="8" algn="ctr">
              <a:spcBef>
                <a:spcPts val="0"/>
              </a:spcBef>
              <a:spcAft>
                <a:spcPts val="0"/>
              </a:spcAft>
              <a:buSzPts val="6500"/>
              <a:buNone/>
              <a:defRPr sz="6500"/>
            </a:lvl9pPr>
          </a:lstStyle>
          <a:p>
            <a:endParaRPr/>
          </a:p>
        </p:txBody>
      </p:sp>
      <p:sp>
        <p:nvSpPr>
          <p:cNvPr id="15" name="Google Shape;15;p3"/>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15409" y="925091"/>
            <a:ext cx="14089200" cy="1190400"/>
          </a:xfrm>
          <a:prstGeom prst="rect">
            <a:avLst/>
          </a:prstGeom>
        </p:spPr>
        <p:txBody>
          <a:bodyPr spcFirstLastPara="1" wrap="square" lIns="164125" tIns="164125" rIns="164125" bIns="164125" anchor="t" anchorCtr="0">
            <a:norm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18" name="Google Shape;18;p4"/>
          <p:cNvSpPr txBox="1">
            <a:spLocks noGrp="1"/>
          </p:cNvSpPr>
          <p:nvPr>
            <p:ph type="body" idx="1"/>
          </p:nvPr>
        </p:nvSpPr>
        <p:spPr>
          <a:xfrm>
            <a:off x="515409" y="2395696"/>
            <a:ext cx="14089200" cy="7101900"/>
          </a:xfrm>
          <a:prstGeom prst="rect">
            <a:avLst/>
          </a:prstGeom>
        </p:spPr>
        <p:txBody>
          <a:bodyPr spcFirstLastPara="1" wrap="square" lIns="164125" tIns="164125" rIns="164125" bIns="164125" anchor="t" anchorCtr="0">
            <a:normAutofit/>
          </a:bodyPr>
          <a:lstStyle>
            <a:lvl1pPr marL="457200" lvl="0" indent="-431800">
              <a:spcBef>
                <a:spcPts val="0"/>
              </a:spcBef>
              <a:spcAft>
                <a:spcPts val="0"/>
              </a:spcAft>
              <a:buSzPts val="3200"/>
              <a:buChar char="●"/>
              <a:defRPr/>
            </a:lvl1pPr>
            <a:lvl2pPr marL="914400" lvl="1" indent="-387350">
              <a:spcBef>
                <a:spcPts val="0"/>
              </a:spcBef>
              <a:spcAft>
                <a:spcPts val="0"/>
              </a:spcAft>
              <a:buSzPts val="2500"/>
              <a:buChar char="○"/>
              <a:defRPr/>
            </a:lvl2pPr>
            <a:lvl3pPr marL="1371600" lvl="2" indent="-387350">
              <a:spcBef>
                <a:spcPts val="0"/>
              </a:spcBef>
              <a:spcAft>
                <a:spcPts val="0"/>
              </a:spcAft>
              <a:buSzPts val="2500"/>
              <a:buChar char="■"/>
              <a:defRPr/>
            </a:lvl3pPr>
            <a:lvl4pPr marL="1828800" lvl="3" indent="-387350">
              <a:spcBef>
                <a:spcPts val="0"/>
              </a:spcBef>
              <a:spcAft>
                <a:spcPts val="0"/>
              </a:spcAft>
              <a:buSzPts val="2500"/>
              <a:buChar char="●"/>
              <a:defRPr/>
            </a:lvl4pPr>
            <a:lvl5pPr marL="2286000" lvl="4" indent="-387350">
              <a:spcBef>
                <a:spcPts val="0"/>
              </a:spcBef>
              <a:spcAft>
                <a:spcPts val="0"/>
              </a:spcAft>
              <a:buSzPts val="2500"/>
              <a:buChar char="○"/>
              <a:defRPr/>
            </a:lvl5pPr>
            <a:lvl6pPr marL="2743200" lvl="5" indent="-387350">
              <a:spcBef>
                <a:spcPts val="0"/>
              </a:spcBef>
              <a:spcAft>
                <a:spcPts val="0"/>
              </a:spcAft>
              <a:buSzPts val="2500"/>
              <a:buChar char="■"/>
              <a:defRPr/>
            </a:lvl6pPr>
            <a:lvl7pPr marL="3200400" lvl="6" indent="-387350">
              <a:spcBef>
                <a:spcPts val="0"/>
              </a:spcBef>
              <a:spcAft>
                <a:spcPts val="0"/>
              </a:spcAft>
              <a:buSzPts val="2500"/>
              <a:buChar char="●"/>
              <a:defRPr/>
            </a:lvl7pPr>
            <a:lvl8pPr marL="3657600" lvl="7" indent="-387350">
              <a:spcBef>
                <a:spcPts val="0"/>
              </a:spcBef>
              <a:spcAft>
                <a:spcPts val="0"/>
              </a:spcAft>
              <a:buSzPts val="2500"/>
              <a:buChar char="○"/>
              <a:defRPr/>
            </a:lvl8pPr>
            <a:lvl9pPr marL="4114800" lvl="8" indent="-387350">
              <a:spcBef>
                <a:spcPts val="0"/>
              </a:spcBef>
              <a:spcAft>
                <a:spcPts val="0"/>
              </a:spcAft>
              <a:buSzPts val="2500"/>
              <a:buChar char="■"/>
              <a:defRPr/>
            </a:lvl9pPr>
          </a:lstStyle>
          <a:p>
            <a:endParaRPr/>
          </a:p>
        </p:txBody>
      </p:sp>
      <p:sp>
        <p:nvSpPr>
          <p:cNvPr id="19" name="Google Shape;19;p4"/>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15409" y="925091"/>
            <a:ext cx="14089200" cy="1190400"/>
          </a:xfrm>
          <a:prstGeom prst="rect">
            <a:avLst/>
          </a:prstGeom>
        </p:spPr>
        <p:txBody>
          <a:bodyPr spcFirstLastPara="1" wrap="square" lIns="164125" tIns="164125" rIns="164125" bIns="164125" anchor="t" anchorCtr="0">
            <a:norm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22" name="Google Shape;22;p5"/>
          <p:cNvSpPr txBox="1">
            <a:spLocks noGrp="1"/>
          </p:cNvSpPr>
          <p:nvPr>
            <p:ph type="body" idx="1"/>
          </p:nvPr>
        </p:nvSpPr>
        <p:spPr>
          <a:xfrm>
            <a:off x="515409" y="2395696"/>
            <a:ext cx="6614100" cy="7101900"/>
          </a:xfrm>
          <a:prstGeom prst="rect">
            <a:avLst/>
          </a:prstGeom>
        </p:spPr>
        <p:txBody>
          <a:bodyPr spcFirstLastPara="1" wrap="square" lIns="164125" tIns="164125" rIns="164125" bIns="164125" anchor="t" anchorCtr="0">
            <a:normAutofit/>
          </a:bodyPr>
          <a:lstStyle>
            <a:lvl1pPr marL="457200" lvl="0" indent="-387350">
              <a:spcBef>
                <a:spcPts val="0"/>
              </a:spcBef>
              <a:spcAft>
                <a:spcPts val="0"/>
              </a:spcAft>
              <a:buSzPts val="2500"/>
              <a:buChar char="●"/>
              <a:defRPr sz="25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23" name="Google Shape;23;p5"/>
          <p:cNvSpPr txBox="1">
            <a:spLocks noGrp="1"/>
          </p:cNvSpPr>
          <p:nvPr>
            <p:ph type="body" idx="2"/>
          </p:nvPr>
        </p:nvSpPr>
        <p:spPr>
          <a:xfrm>
            <a:off x="7990583" y="2395696"/>
            <a:ext cx="6614100" cy="7101900"/>
          </a:xfrm>
          <a:prstGeom prst="rect">
            <a:avLst/>
          </a:prstGeom>
        </p:spPr>
        <p:txBody>
          <a:bodyPr spcFirstLastPara="1" wrap="square" lIns="164125" tIns="164125" rIns="164125" bIns="164125" anchor="t" anchorCtr="0">
            <a:normAutofit/>
          </a:bodyPr>
          <a:lstStyle>
            <a:lvl1pPr marL="457200" lvl="0" indent="-387350">
              <a:spcBef>
                <a:spcPts val="0"/>
              </a:spcBef>
              <a:spcAft>
                <a:spcPts val="0"/>
              </a:spcAft>
              <a:buSzPts val="2500"/>
              <a:buChar char="●"/>
              <a:defRPr sz="25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24" name="Google Shape;24;p5"/>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515409" y="925091"/>
            <a:ext cx="14089200" cy="1190400"/>
          </a:xfrm>
          <a:prstGeom prst="rect">
            <a:avLst/>
          </a:prstGeom>
        </p:spPr>
        <p:txBody>
          <a:bodyPr spcFirstLastPara="1" wrap="square" lIns="164125" tIns="164125" rIns="164125" bIns="164125" anchor="t" anchorCtr="0">
            <a:norm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a:endParaRPr/>
          </a:p>
        </p:txBody>
      </p:sp>
      <p:sp>
        <p:nvSpPr>
          <p:cNvPr id="27" name="Google Shape;27;p6"/>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515409" y="1154948"/>
            <a:ext cx="4643100" cy="1570800"/>
          </a:xfrm>
          <a:prstGeom prst="rect">
            <a:avLst/>
          </a:prstGeom>
        </p:spPr>
        <p:txBody>
          <a:bodyPr spcFirstLastPara="1" wrap="square" lIns="164125" tIns="164125" rIns="164125" bIns="164125" anchor="b" anchorCtr="0">
            <a:normAutofit/>
          </a:bodyPr>
          <a:lstStyle>
            <a:lvl1pPr lvl="0">
              <a:spcBef>
                <a:spcPts val="0"/>
              </a:spcBef>
              <a:spcAft>
                <a:spcPts val="0"/>
              </a:spcAft>
              <a:buSzPts val="4300"/>
              <a:buNone/>
              <a:defRPr sz="4300"/>
            </a:lvl1pPr>
            <a:lvl2pPr lvl="1">
              <a:spcBef>
                <a:spcPts val="0"/>
              </a:spcBef>
              <a:spcAft>
                <a:spcPts val="0"/>
              </a:spcAft>
              <a:buSzPts val="4300"/>
              <a:buNone/>
              <a:defRPr sz="4300"/>
            </a:lvl2pPr>
            <a:lvl3pPr lvl="2">
              <a:spcBef>
                <a:spcPts val="0"/>
              </a:spcBef>
              <a:spcAft>
                <a:spcPts val="0"/>
              </a:spcAft>
              <a:buSzPts val="4300"/>
              <a:buNone/>
              <a:defRPr sz="4300"/>
            </a:lvl3pPr>
            <a:lvl4pPr lvl="3">
              <a:spcBef>
                <a:spcPts val="0"/>
              </a:spcBef>
              <a:spcAft>
                <a:spcPts val="0"/>
              </a:spcAft>
              <a:buSzPts val="4300"/>
              <a:buNone/>
              <a:defRPr sz="4300"/>
            </a:lvl4pPr>
            <a:lvl5pPr lvl="4">
              <a:spcBef>
                <a:spcPts val="0"/>
              </a:spcBef>
              <a:spcAft>
                <a:spcPts val="0"/>
              </a:spcAft>
              <a:buSzPts val="4300"/>
              <a:buNone/>
              <a:defRPr sz="4300"/>
            </a:lvl5pPr>
            <a:lvl6pPr lvl="5">
              <a:spcBef>
                <a:spcPts val="0"/>
              </a:spcBef>
              <a:spcAft>
                <a:spcPts val="0"/>
              </a:spcAft>
              <a:buSzPts val="4300"/>
              <a:buNone/>
              <a:defRPr sz="4300"/>
            </a:lvl6pPr>
            <a:lvl7pPr lvl="6">
              <a:spcBef>
                <a:spcPts val="0"/>
              </a:spcBef>
              <a:spcAft>
                <a:spcPts val="0"/>
              </a:spcAft>
              <a:buSzPts val="4300"/>
              <a:buNone/>
              <a:defRPr sz="4300"/>
            </a:lvl7pPr>
            <a:lvl8pPr lvl="7">
              <a:spcBef>
                <a:spcPts val="0"/>
              </a:spcBef>
              <a:spcAft>
                <a:spcPts val="0"/>
              </a:spcAft>
              <a:buSzPts val="4300"/>
              <a:buNone/>
              <a:defRPr sz="4300"/>
            </a:lvl8pPr>
            <a:lvl9pPr lvl="8">
              <a:spcBef>
                <a:spcPts val="0"/>
              </a:spcBef>
              <a:spcAft>
                <a:spcPts val="0"/>
              </a:spcAft>
              <a:buSzPts val="4300"/>
              <a:buNone/>
              <a:defRPr sz="4300"/>
            </a:lvl9pPr>
          </a:lstStyle>
          <a:p>
            <a:endParaRPr/>
          </a:p>
        </p:txBody>
      </p:sp>
      <p:sp>
        <p:nvSpPr>
          <p:cNvPr id="30" name="Google Shape;30;p7"/>
          <p:cNvSpPr txBox="1">
            <a:spLocks noGrp="1"/>
          </p:cNvSpPr>
          <p:nvPr>
            <p:ph type="body" idx="1"/>
          </p:nvPr>
        </p:nvSpPr>
        <p:spPr>
          <a:xfrm>
            <a:off x="515409" y="2888617"/>
            <a:ext cx="4643100" cy="6609000"/>
          </a:xfrm>
          <a:prstGeom prst="rect">
            <a:avLst/>
          </a:prstGeom>
        </p:spPr>
        <p:txBody>
          <a:bodyPr spcFirstLastPara="1" wrap="square" lIns="164125" tIns="164125" rIns="164125" bIns="164125" anchor="t" anchorCtr="0">
            <a:normAutofit/>
          </a:bodyPr>
          <a:lstStyle>
            <a:lvl1pPr marL="457200" lvl="0" indent="-368300">
              <a:spcBef>
                <a:spcPts val="0"/>
              </a:spcBef>
              <a:spcAft>
                <a:spcPts val="0"/>
              </a:spcAft>
              <a:buSzPts val="2200"/>
              <a:buChar char="●"/>
              <a:defRPr sz="2200"/>
            </a:lvl1pPr>
            <a:lvl2pPr marL="914400" lvl="1" indent="-368300">
              <a:spcBef>
                <a:spcPts val="0"/>
              </a:spcBef>
              <a:spcAft>
                <a:spcPts val="0"/>
              </a:spcAft>
              <a:buSzPts val="2200"/>
              <a:buChar char="○"/>
              <a:defRPr sz="2200"/>
            </a:lvl2pPr>
            <a:lvl3pPr marL="1371600" lvl="2" indent="-368300">
              <a:spcBef>
                <a:spcPts val="0"/>
              </a:spcBef>
              <a:spcAft>
                <a:spcPts val="0"/>
              </a:spcAft>
              <a:buSzPts val="2200"/>
              <a:buChar char="■"/>
              <a:defRPr sz="2200"/>
            </a:lvl3pPr>
            <a:lvl4pPr marL="1828800" lvl="3" indent="-368300">
              <a:spcBef>
                <a:spcPts val="0"/>
              </a:spcBef>
              <a:spcAft>
                <a:spcPts val="0"/>
              </a:spcAft>
              <a:buSzPts val="2200"/>
              <a:buChar char="●"/>
              <a:defRPr sz="2200"/>
            </a:lvl4pPr>
            <a:lvl5pPr marL="2286000" lvl="4" indent="-368300">
              <a:spcBef>
                <a:spcPts val="0"/>
              </a:spcBef>
              <a:spcAft>
                <a:spcPts val="0"/>
              </a:spcAft>
              <a:buSzPts val="2200"/>
              <a:buChar char="○"/>
              <a:defRPr sz="2200"/>
            </a:lvl5pPr>
            <a:lvl6pPr marL="2743200" lvl="5" indent="-368300">
              <a:spcBef>
                <a:spcPts val="0"/>
              </a:spcBef>
              <a:spcAft>
                <a:spcPts val="0"/>
              </a:spcAft>
              <a:buSzPts val="2200"/>
              <a:buChar char="■"/>
              <a:defRPr sz="2200"/>
            </a:lvl6pPr>
            <a:lvl7pPr marL="3200400" lvl="6" indent="-368300">
              <a:spcBef>
                <a:spcPts val="0"/>
              </a:spcBef>
              <a:spcAft>
                <a:spcPts val="0"/>
              </a:spcAft>
              <a:buSzPts val="2200"/>
              <a:buChar char="●"/>
              <a:defRPr sz="2200"/>
            </a:lvl7pPr>
            <a:lvl8pPr marL="3657600" lvl="7" indent="-368300">
              <a:spcBef>
                <a:spcPts val="0"/>
              </a:spcBef>
              <a:spcAft>
                <a:spcPts val="0"/>
              </a:spcAft>
              <a:buSzPts val="2200"/>
              <a:buChar char="○"/>
              <a:defRPr sz="2200"/>
            </a:lvl8pPr>
            <a:lvl9pPr marL="4114800" lvl="8" indent="-368300">
              <a:spcBef>
                <a:spcPts val="0"/>
              </a:spcBef>
              <a:spcAft>
                <a:spcPts val="0"/>
              </a:spcAft>
              <a:buSzPts val="2200"/>
              <a:buChar char="■"/>
              <a:defRPr sz="2200"/>
            </a:lvl9pPr>
          </a:lstStyle>
          <a:p>
            <a:endParaRPr/>
          </a:p>
        </p:txBody>
      </p:sp>
      <p:sp>
        <p:nvSpPr>
          <p:cNvPr id="31" name="Google Shape;31;p7"/>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810650" y="935745"/>
            <a:ext cx="10529400" cy="8503800"/>
          </a:xfrm>
          <a:prstGeom prst="rect">
            <a:avLst/>
          </a:prstGeom>
        </p:spPr>
        <p:txBody>
          <a:bodyPr spcFirstLastPara="1" wrap="square" lIns="164125" tIns="164125" rIns="164125" bIns="164125" anchor="ctr" anchorCtr="0">
            <a:normAutofit/>
          </a:bodyPr>
          <a:lstStyle>
            <a:lvl1pPr lvl="0">
              <a:spcBef>
                <a:spcPts val="0"/>
              </a:spcBef>
              <a:spcAft>
                <a:spcPts val="0"/>
              </a:spcAft>
              <a:buSzPts val="8600"/>
              <a:buNone/>
              <a:defRPr sz="8600"/>
            </a:lvl1pPr>
            <a:lvl2pPr lvl="1">
              <a:spcBef>
                <a:spcPts val="0"/>
              </a:spcBef>
              <a:spcAft>
                <a:spcPts val="0"/>
              </a:spcAft>
              <a:buSzPts val="8600"/>
              <a:buNone/>
              <a:defRPr sz="8600"/>
            </a:lvl2pPr>
            <a:lvl3pPr lvl="2">
              <a:spcBef>
                <a:spcPts val="0"/>
              </a:spcBef>
              <a:spcAft>
                <a:spcPts val="0"/>
              </a:spcAft>
              <a:buSzPts val="8600"/>
              <a:buNone/>
              <a:defRPr sz="8600"/>
            </a:lvl3pPr>
            <a:lvl4pPr lvl="3">
              <a:spcBef>
                <a:spcPts val="0"/>
              </a:spcBef>
              <a:spcAft>
                <a:spcPts val="0"/>
              </a:spcAft>
              <a:buSzPts val="8600"/>
              <a:buNone/>
              <a:defRPr sz="8600"/>
            </a:lvl4pPr>
            <a:lvl5pPr lvl="4">
              <a:spcBef>
                <a:spcPts val="0"/>
              </a:spcBef>
              <a:spcAft>
                <a:spcPts val="0"/>
              </a:spcAft>
              <a:buSzPts val="8600"/>
              <a:buNone/>
              <a:defRPr sz="8600"/>
            </a:lvl5pPr>
            <a:lvl6pPr lvl="5">
              <a:spcBef>
                <a:spcPts val="0"/>
              </a:spcBef>
              <a:spcAft>
                <a:spcPts val="0"/>
              </a:spcAft>
              <a:buSzPts val="8600"/>
              <a:buNone/>
              <a:defRPr sz="8600"/>
            </a:lvl6pPr>
            <a:lvl7pPr lvl="6">
              <a:spcBef>
                <a:spcPts val="0"/>
              </a:spcBef>
              <a:spcAft>
                <a:spcPts val="0"/>
              </a:spcAft>
              <a:buSzPts val="8600"/>
              <a:buNone/>
              <a:defRPr sz="8600"/>
            </a:lvl7pPr>
            <a:lvl8pPr lvl="7">
              <a:spcBef>
                <a:spcPts val="0"/>
              </a:spcBef>
              <a:spcAft>
                <a:spcPts val="0"/>
              </a:spcAft>
              <a:buSzPts val="8600"/>
              <a:buNone/>
              <a:defRPr sz="8600"/>
            </a:lvl8pPr>
            <a:lvl9pPr lvl="8">
              <a:spcBef>
                <a:spcPts val="0"/>
              </a:spcBef>
              <a:spcAft>
                <a:spcPts val="0"/>
              </a:spcAft>
              <a:buSzPts val="8600"/>
              <a:buNone/>
              <a:defRPr sz="8600"/>
            </a:lvl9pPr>
          </a:lstStyle>
          <a:p>
            <a:endParaRPr/>
          </a:p>
        </p:txBody>
      </p:sp>
      <p:sp>
        <p:nvSpPr>
          <p:cNvPr id="34" name="Google Shape;34;p8"/>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7560000" y="-260"/>
            <a:ext cx="7560000" cy="10692000"/>
          </a:xfrm>
          <a:prstGeom prst="rect">
            <a:avLst/>
          </a:prstGeom>
          <a:solidFill>
            <a:schemeClr val="lt2"/>
          </a:solidFill>
          <a:ln>
            <a:noFill/>
          </a:ln>
        </p:spPr>
        <p:txBody>
          <a:bodyPr spcFirstLastPara="1" wrap="square" lIns="164125" tIns="164125" rIns="164125" bIns="1641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439016" y="2563450"/>
            <a:ext cx="6688800" cy="3081300"/>
          </a:xfrm>
          <a:prstGeom prst="rect">
            <a:avLst/>
          </a:prstGeom>
        </p:spPr>
        <p:txBody>
          <a:bodyPr spcFirstLastPara="1" wrap="square" lIns="164125" tIns="164125" rIns="164125" bIns="164125" anchor="b" anchorCtr="0">
            <a:normAutofit/>
          </a:bodyPr>
          <a:lstStyle>
            <a:lvl1pPr lvl="0" algn="ctr">
              <a:spcBef>
                <a:spcPts val="0"/>
              </a:spcBef>
              <a:spcAft>
                <a:spcPts val="0"/>
              </a:spcAft>
              <a:buSzPts val="7500"/>
              <a:buNone/>
              <a:defRPr sz="7500"/>
            </a:lvl1pPr>
            <a:lvl2pPr lvl="1" algn="ctr">
              <a:spcBef>
                <a:spcPts val="0"/>
              </a:spcBef>
              <a:spcAft>
                <a:spcPts val="0"/>
              </a:spcAft>
              <a:buSzPts val="7500"/>
              <a:buNone/>
              <a:defRPr sz="7500"/>
            </a:lvl2pPr>
            <a:lvl3pPr lvl="2" algn="ctr">
              <a:spcBef>
                <a:spcPts val="0"/>
              </a:spcBef>
              <a:spcAft>
                <a:spcPts val="0"/>
              </a:spcAft>
              <a:buSzPts val="7500"/>
              <a:buNone/>
              <a:defRPr sz="7500"/>
            </a:lvl3pPr>
            <a:lvl4pPr lvl="3" algn="ctr">
              <a:spcBef>
                <a:spcPts val="0"/>
              </a:spcBef>
              <a:spcAft>
                <a:spcPts val="0"/>
              </a:spcAft>
              <a:buSzPts val="7500"/>
              <a:buNone/>
              <a:defRPr sz="7500"/>
            </a:lvl4pPr>
            <a:lvl5pPr lvl="4" algn="ctr">
              <a:spcBef>
                <a:spcPts val="0"/>
              </a:spcBef>
              <a:spcAft>
                <a:spcPts val="0"/>
              </a:spcAft>
              <a:buSzPts val="7500"/>
              <a:buNone/>
              <a:defRPr sz="7500"/>
            </a:lvl5pPr>
            <a:lvl6pPr lvl="5" algn="ctr">
              <a:spcBef>
                <a:spcPts val="0"/>
              </a:spcBef>
              <a:spcAft>
                <a:spcPts val="0"/>
              </a:spcAft>
              <a:buSzPts val="7500"/>
              <a:buNone/>
              <a:defRPr sz="7500"/>
            </a:lvl6pPr>
            <a:lvl7pPr lvl="6" algn="ctr">
              <a:spcBef>
                <a:spcPts val="0"/>
              </a:spcBef>
              <a:spcAft>
                <a:spcPts val="0"/>
              </a:spcAft>
              <a:buSzPts val="7500"/>
              <a:buNone/>
              <a:defRPr sz="7500"/>
            </a:lvl7pPr>
            <a:lvl8pPr lvl="7" algn="ctr">
              <a:spcBef>
                <a:spcPts val="0"/>
              </a:spcBef>
              <a:spcAft>
                <a:spcPts val="0"/>
              </a:spcAft>
              <a:buSzPts val="7500"/>
              <a:buNone/>
              <a:defRPr sz="7500"/>
            </a:lvl8pPr>
            <a:lvl9pPr lvl="8" algn="ctr">
              <a:spcBef>
                <a:spcPts val="0"/>
              </a:spcBef>
              <a:spcAft>
                <a:spcPts val="0"/>
              </a:spcAft>
              <a:buSzPts val="7500"/>
              <a:buNone/>
              <a:defRPr sz="7500"/>
            </a:lvl9pPr>
          </a:lstStyle>
          <a:p>
            <a:endParaRPr/>
          </a:p>
        </p:txBody>
      </p:sp>
      <p:sp>
        <p:nvSpPr>
          <p:cNvPr id="38" name="Google Shape;38;p9"/>
          <p:cNvSpPr txBox="1">
            <a:spLocks noGrp="1"/>
          </p:cNvSpPr>
          <p:nvPr>
            <p:ph type="subTitle" idx="1"/>
          </p:nvPr>
        </p:nvSpPr>
        <p:spPr>
          <a:xfrm>
            <a:off x="439016" y="5826865"/>
            <a:ext cx="6688800" cy="2567400"/>
          </a:xfrm>
          <a:prstGeom prst="rect">
            <a:avLst/>
          </a:prstGeom>
        </p:spPr>
        <p:txBody>
          <a:bodyPr spcFirstLastPara="1" wrap="square" lIns="164125" tIns="164125" rIns="164125" bIns="164125" anchor="t" anchorCtr="0">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39" name="Google Shape;39;p9"/>
          <p:cNvSpPr txBox="1">
            <a:spLocks noGrp="1"/>
          </p:cNvSpPr>
          <p:nvPr>
            <p:ph type="body" idx="2"/>
          </p:nvPr>
        </p:nvSpPr>
        <p:spPr>
          <a:xfrm>
            <a:off x="8167677" y="1505164"/>
            <a:ext cx="6344700" cy="7681200"/>
          </a:xfrm>
          <a:prstGeom prst="rect">
            <a:avLst/>
          </a:prstGeom>
        </p:spPr>
        <p:txBody>
          <a:bodyPr spcFirstLastPara="1" wrap="square" lIns="164125" tIns="164125" rIns="164125" bIns="164125" anchor="ctr" anchorCtr="0">
            <a:normAutofit/>
          </a:bodyPr>
          <a:lstStyle>
            <a:lvl1pPr marL="457200" lvl="0" indent="-431800">
              <a:spcBef>
                <a:spcPts val="0"/>
              </a:spcBef>
              <a:spcAft>
                <a:spcPts val="0"/>
              </a:spcAft>
              <a:buSzPts val="3200"/>
              <a:buChar char="●"/>
              <a:defRPr/>
            </a:lvl1pPr>
            <a:lvl2pPr marL="914400" lvl="1" indent="-387350">
              <a:spcBef>
                <a:spcPts val="0"/>
              </a:spcBef>
              <a:spcAft>
                <a:spcPts val="0"/>
              </a:spcAft>
              <a:buSzPts val="2500"/>
              <a:buChar char="○"/>
              <a:defRPr/>
            </a:lvl2pPr>
            <a:lvl3pPr marL="1371600" lvl="2" indent="-387350">
              <a:spcBef>
                <a:spcPts val="0"/>
              </a:spcBef>
              <a:spcAft>
                <a:spcPts val="0"/>
              </a:spcAft>
              <a:buSzPts val="2500"/>
              <a:buChar char="■"/>
              <a:defRPr/>
            </a:lvl3pPr>
            <a:lvl4pPr marL="1828800" lvl="3" indent="-387350">
              <a:spcBef>
                <a:spcPts val="0"/>
              </a:spcBef>
              <a:spcAft>
                <a:spcPts val="0"/>
              </a:spcAft>
              <a:buSzPts val="2500"/>
              <a:buChar char="●"/>
              <a:defRPr/>
            </a:lvl4pPr>
            <a:lvl5pPr marL="2286000" lvl="4" indent="-387350">
              <a:spcBef>
                <a:spcPts val="0"/>
              </a:spcBef>
              <a:spcAft>
                <a:spcPts val="0"/>
              </a:spcAft>
              <a:buSzPts val="2500"/>
              <a:buChar char="○"/>
              <a:defRPr/>
            </a:lvl5pPr>
            <a:lvl6pPr marL="2743200" lvl="5" indent="-387350">
              <a:spcBef>
                <a:spcPts val="0"/>
              </a:spcBef>
              <a:spcAft>
                <a:spcPts val="0"/>
              </a:spcAft>
              <a:buSzPts val="2500"/>
              <a:buChar char="■"/>
              <a:defRPr/>
            </a:lvl6pPr>
            <a:lvl7pPr marL="3200400" lvl="6" indent="-387350">
              <a:spcBef>
                <a:spcPts val="0"/>
              </a:spcBef>
              <a:spcAft>
                <a:spcPts val="0"/>
              </a:spcAft>
              <a:buSzPts val="2500"/>
              <a:buChar char="●"/>
              <a:defRPr/>
            </a:lvl7pPr>
            <a:lvl8pPr marL="3657600" lvl="7" indent="-387350">
              <a:spcBef>
                <a:spcPts val="0"/>
              </a:spcBef>
              <a:spcAft>
                <a:spcPts val="0"/>
              </a:spcAft>
              <a:buSzPts val="2500"/>
              <a:buChar char="○"/>
              <a:defRPr/>
            </a:lvl8pPr>
            <a:lvl9pPr marL="4114800" lvl="8" indent="-387350">
              <a:spcBef>
                <a:spcPts val="0"/>
              </a:spcBef>
              <a:spcAft>
                <a:spcPts val="0"/>
              </a:spcAft>
              <a:buSzPts val="2500"/>
              <a:buChar char="■"/>
              <a:defRPr/>
            </a:lvl9pPr>
          </a:lstStyle>
          <a:p>
            <a:endParaRPr/>
          </a:p>
        </p:txBody>
      </p:sp>
      <p:sp>
        <p:nvSpPr>
          <p:cNvPr id="40" name="Google Shape;40;p9"/>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515409" y="8794266"/>
            <a:ext cx="9919200" cy="1257900"/>
          </a:xfrm>
          <a:prstGeom prst="rect">
            <a:avLst/>
          </a:prstGeom>
        </p:spPr>
        <p:txBody>
          <a:bodyPr spcFirstLastPara="1" wrap="square" lIns="164125" tIns="164125" rIns="164125" bIns="164125" anchor="ctr" anchorCtr="0">
            <a:normAutofit/>
          </a:bodyPr>
          <a:lstStyle>
            <a:lvl1pPr marL="457200" lvl="0" indent="-228600">
              <a:lnSpc>
                <a:spcPct val="100000"/>
              </a:lnSpc>
              <a:spcBef>
                <a:spcPts val="0"/>
              </a:spcBef>
              <a:spcAft>
                <a:spcPts val="0"/>
              </a:spcAft>
              <a:buSzPts val="3200"/>
              <a:buNone/>
              <a:defRPr/>
            </a:lvl1pPr>
          </a:lstStyle>
          <a:p>
            <a:endParaRPr/>
          </a:p>
        </p:txBody>
      </p:sp>
      <p:sp>
        <p:nvSpPr>
          <p:cNvPr id="43" name="Google Shape;43;p10"/>
          <p:cNvSpPr txBox="1">
            <a:spLocks noGrp="1"/>
          </p:cNvSpPr>
          <p:nvPr>
            <p:ph type="sldNum" idx="12"/>
          </p:nvPr>
        </p:nvSpPr>
        <p:spPr>
          <a:xfrm>
            <a:off x="14009576" y="9693616"/>
            <a:ext cx="907200" cy="818100"/>
          </a:xfrm>
          <a:prstGeom prst="rect">
            <a:avLst/>
          </a:prstGeom>
        </p:spPr>
        <p:txBody>
          <a:bodyPr spcFirstLastPara="1" wrap="square" lIns="164125" tIns="164125" rIns="164125" bIns="1641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5409" y="925091"/>
            <a:ext cx="14089200" cy="1190400"/>
          </a:xfrm>
          <a:prstGeom prst="rect">
            <a:avLst/>
          </a:prstGeom>
          <a:noFill/>
          <a:ln>
            <a:noFill/>
          </a:ln>
        </p:spPr>
        <p:txBody>
          <a:bodyPr spcFirstLastPara="1" wrap="square" lIns="164125" tIns="164125" rIns="164125" bIns="164125" anchor="t" anchorCtr="0">
            <a:normAutofit/>
          </a:bodyPr>
          <a:lstStyle>
            <a:lvl1pPr lvl="0">
              <a:spcBef>
                <a:spcPts val="0"/>
              </a:spcBef>
              <a:spcAft>
                <a:spcPts val="0"/>
              </a:spcAft>
              <a:buClr>
                <a:schemeClr val="dk1"/>
              </a:buClr>
              <a:buSzPts val="5000"/>
              <a:buNone/>
              <a:defRPr sz="5000">
                <a:solidFill>
                  <a:schemeClr val="dk1"/>
                </a:solidFill>
              </a:defRPr>
            </a:lvl1pPr>
            <a:lvl2pPr lvl="1">
              <a:spcBef>
                <a:spcPts val="0"/>
              </a:spcBef>
              <a:spcAft>
                <a:spcPts val="0"/>
              </a:spcAft>
              <a:buClr>
                <a:schemeClr val="dk1"/>
              </a:buClr>
              <a:buSzPts val="5000"/>
              <a:buNone/>
              <a:defRPr sz="5000">
                <a:solidFill>
                  <a:schemeClr val="dk1"/>
                </a:solidFill>
              </a:defRPr>
            </a:lvl2pPr>
            <a:lvl3pPr lvl="2">
              <a:spcBef>
                <a:spcPts val="0"/>
              </a:spcBef>
              <a:spcAft>
                <a:spcPts val="0"/>
              </a:spcAft>
              <a:buClr>
                <a:schemeClr val="dk1"/>
              </a:buClr>
              <a:buSzPts val="5000"/>
              <a:buNone/>
              <a:defRPr sz="5000">
                <a:solidFill>
                  <a:schemeClr val="dk1"/>
                </a:solidFill>
              </a:defRPr>
            </a:lvl3pPr>
            <a:lvl4pPr lvl="3">
              <a:spcBef>
                <a:spcPts val="0"/>
              </a:spcBef>
              <a:spcAft>
                <a:spcPts val="0"/>
              </a:spcAft>
              <a:buClr>
                <a:schemeClr val="dk1"/>
              </a:buClr>
              <a:buSzPts val="5000"/>
              <a:buNone/>
              <a:defRPr sz="5000">
                <a:solidFill>
                  <a:schemeClr val="dk1"/>
                </a:solidFill>
              </a:defRPr>
            </a:lvl4pPr>
            <a:lvl5pPr lvl="4">
              <a:spcBef>
                <a:spcPts val="0"/>
              </a:spcBef>
              <a:spcAft>
                <a:spcPts val="0"/>
              </a:spcAft>
              <a:buClr>
                <a:schemeClr val="dk1"/>
              </a:buClr>
              <a:buSzPts val="5000"/>
              <a:buNone/>
              <a:defRPr sz="5000">
                <a:solidFill>
                  <a:schemeClr val="dk1"/>
                </a:solidFill>
              </a:defRPr>
            </a:lvl5pPr>
            <a:lvl6pPr lvl="5">
              <a:spcBef>
                <a:spcPts val="0"/>
              </a:spcBef>
              <a:spcAft>
                <a:spcPts val="0"/>
              </a:spcAft>
              <a:buClr>
                <a:schemeClr val="dk1"/>
              </a:buClr>
              <a:buSzPts val="5000"/>
              <a:buNone/>
              <a:defRPr sz="5000">
                <a:solidFill>
                  <a:schemeClr val="dk1"/>
                </a:solidFill>
              </a:defRPr>
            </a:lvl6pPr>
            <a:lvl7pPr lvl="6">
              <a:spcBef>
                <a:spcPts val="0"/>
              </a:spcBef>
              <a:spcAft>
                <a:spcPts val="0"/>
              </a:spcAft>
              <a:buClr>
                <a:schemeClr val="dk1"/>
              </a:buClr>
              <a:buSzPts val="5000"/>
              <a:buNone/>
              <a:defRPr sz="5000">
                <a:solidFill>
                  <a:schemeClr val="dk1"/>
                </a:solidFill>
              </a:defRPr>
            </a:lvl7pPr>
            <a:lvl8pPr lvl="7">
              <a:spcBef>
                <a:spcPts val="0"/>
              </a:spcBef>
              <a:spcAft>
                <a:spcPts val="0"/>
              </a:spcAft>
              <a:buClr>
                <a:schemeClr val="dk1"/>
              </a:buClr>
              <a:buSzPts val="5000"/>
              <a:buNone/>
              <a:defRPr sz="5000">
                <a:solidFill>
                  <a:schemeClr val="dk1"/>
                </a:solidFill>
              </a:defRPr>
            </a:lvl8pPr>
            <a:lvl9pPr lvl="8">
              <a:spcBef>
                <a:spcPts val="0"/>
              </a:spcBef>
              <a:spcAft>
                <a:spcPts val="0"/>
              </a:spcAft>
              <a:buClr>
                <a:schemeClr val="dk1"/>
              </a:buClr>
              <a:buSzPts val="5000"/>
              <a:buNone/>
              <a:defRPr sz="5000">
                <a:solidFill>
                  <a:schemeClr val="dk1"/>
                </a:solidFill>
              </a:defRPr>
            </a:lvl9pPr>
          </a:lstStyle>
          <a:p>
            <a:endParaRPr/>
          </a:p>
        </p:txBody>
      </p:sp>
      <p:sp>
        <p:nvSpPr>
          <p:cNvPr id="7" name="Google Shape;7;p1"/>
          <p:cNvSpPr txBox="1">
            <a:spLocks noGrp="1"/>
          </p:cNvSpPr>
          <p:nvPr>
            <p:ph type="body" idx="1"/>
          </p:nvPr>
        </p:nvSpPr>
        <p:spPr>
          <a:xfrm>
            <a:off x="515409" y="2395696"/>
            <a:ext cx="14089200" cy="7101900"/>
          </a:xfrm>
          <a:prstGeom prst="rect">
            <a:avLst/>
          </a:prstGeom>
          <a:noFill/>
          <a:ln>
            <a:noFill/>
          </a:ln>
        </p:spPr>
        <p:txBody>
          <a:bodyPr spcFirstLastPara="1" wrap="square" lIns="164125" tIns="164125" rIns="164125" bIns="164125" anchor="t" anchorCtr="0">
            <a:normAutofit/>
          </a:bodyPr>
          <a:lstStyle>
            <a:lvl1pPr marL="457200" lvl="0" indent="-431800">
              <a:lnSpc>
                <a:spcPct val="115000"/>
              </a:lnSpc>
              <a:spcBef>
                <a:spcPts val="0"/>
              </a:spcBef>
              <a:spcAft>
                <a:spcPts val="0"/>
              </a:spcAft>
              <a:buClr>
                <a:schemeClr val="dk2"/>
              </a:buClr>
              <a:buSzPts val="3200"/>
              <a:buChar char="●"/>
              <a:defRPr sz="3200">
                <a:solidFill>
                  <a:schemeClr val="dk2"/>
                </a:solidFill>
              </a:defRPr>
            </a:lvl1pPr>
            <a:lvl2pPr marL="914400" lvl="1" indent="-387350">
              <a:lnSpc>
                <a:spcPct val="115000"/>
              </a:lnSpc>
              <a:spcBef>
                <a:spcPts val="0"/>
              </a:spcBef>
              <a:spcAft>
                <a:spcPts val="0"/>
              </a:spcAft>
              <a:buClr>
                <a:schemeClr val="dk2"/>
              </a:buClr>
              <a:buSzPts val="2500"/>
              <a:buChar char="○"/>
              <a:defRPr sz="2500">
                <a:solidFill>
                  <a:schemeClr val="dk2"/>
                </a:solidFill>
              </a:defRPr>
            </a:lvl2pPr>
            <a:lvl3pPr marL="1371600" lvl="2" indent="-387350">
              <a:lnSpc>
                <a:spcPct val="115000"/>
              </a:lnSpc>
              <a:spcBef>
                <a:spcPts val="0"/>
              </a:spcBef>
              <a:spcAft>
                <a:spcPts val="0"/>
              </a:spcAft>
              <a:buClr>
                <a:schemeClr val="dk2"/>
              </a:buClr>
              <a:buSzPts val="2500"/>
              <a:buChar char="■"/>
              <a:defRPr sz="2500">
                <a:solidFill>
                  <a:schemeClr val="dk2"/>
                </a:solidFill>
              </a:defRPr>
            </a:lvl3pPr>
            <a:lvl4pPr marL="1828800" lvl="3" indent="-387350">
              <a:lnSpc>
                <a:spcPct val="115000"/>
              </a:lnSpc>
              <a:spcBef>
                <a:spcPts val="0"/>
              </a:spcBef>
              <a:spcAft>
                <a:spcPts val="0"/>
              </a:spcAft>
              <a:buClr>
                <a:schemeClr val="dk2"/>
              </a:buClr>
              <a:buSzPts val="2500"/>
              <a:buChar char="●"/>
              <a:defRPr sz="2500">
                <a:solidFill>
                  <a:schemeClr val="dk2"/>
                </a:solidFill>
              </a:defRPr>
            </a:lvl4pPr>
            <a:lvl5pPr marL="2286000" lvl="4" indent="-387350">
              <a:lnSpc>
                <a:spcPct val="115000"/>
              </a:lnSpc>
              <a:spcBef>
                <a:spcPts val="0"/>
              </a:spcBef>
              <a:spcAft>
                <a:spcPts val="0"/>
              </a:spcAft>
              <a:buClr>
                <a:schemeClr val="dk2"/>
              </a:buClr>
              <a:buSzPts val="2500"/>
              <a:buChar char="○"/>
              <a:defRPr sz="2500">
                <a:solidFill>
                  <a:schemeClr val="dk2"/>
                </a:solidFill>
              </a:defRPr>
            </a:lvl5pPr>
            <a:lvl6pPr marL="2743200" lvl="5" indent="-387350">
              <a:lnSpc>
                <a:spcPct val="115000"/>
              </a:lnSpc>
              <a:spcBef>
                <a:spcPts val="0"/>
              </a:spcBef>
              <a:spcAft>
                <a:spcPts val="0"/>
              </a:spcAft>
              <a:buClr>
                <a:schemeClr val="dk2"/>
              </a:buClr>
              <a:buSzPts val="2500"/>
              <a:buChar char="■"/>
              <a:defRPr sz="2500">
                <a:solidFill>
                  <a:schemeClr val="dk2"/>
                </a:solidFill>
              </a:defRPr>
            </a:lvl6pPr>
            <a:lvl7pPr marL="3200400" lvl="6" indent="-387350">
              <a:lnSpc>
                <a:spcPct val="115000"/>
              </a:lnSpc>
              <a:spcBef>
                <a:spcPts val="0"/>
              </a:spcBef>
              <a:spcAft>
                <a:spcPts val="0"/>
              </a:spcAft>
              <a:buClr>
                <a:schemeClr val="dk2"/>
              </a:buClr>
              <a:buSzPts val="2500"/>
              <a:buChar char="●"/>
              <a:defRPr sz="2500">
                <a:solidFill>
                  <a:schemeClr val="dk2"/>
                </a:solidFill>
              </a:defRPr>
            </a:lvl7pPr>
            <a:lvl8pPr marL="3657600" lvl="7" indent="-387350">
              <a:lnSpc>
                <a:spcPct val="115000"/>
              </a:lnSpc>
              <a:spcBef>
                <a:spcPts val="0"/>
              </a:spcBef>
              <a:spcAft>
                <a:spcPts val="0"/>
              </a:spcAft>
              <a:buClr>
                <a:schemeClr val="dk2"/>
              </a:buClr>
              <a:buSzPts val="2500"/>
              <a:buChar char="○"/>
              <a:defRPr sz="2500">
                <a:solidFill>
                  <a:schemeClr val="dk2"/>
                </a:solidFill>
              </a:defRPr>
            </a:lvl8pPr>
            <a:lvl9pPr marL="4114800" lvl="8" indent="-387350">
              <a:lnSpc>
                <a:spcPct val="115000"/>
              </a:lnSpc>
              <a:spcBef>
                <a:spcPts val="0"/>
              </a:spcBef>
              <a:spcAft>
                <a:spcPts val="0"/>
              </a:spcAft>
              <a:buClr>
                <a:schemeClr val="dk2"/>
              </a:buClr>
              <a:buSzPts val="2500"/>
              <a:buChar char="■"/>
              <a:defRPr sz="2500">
                <a:solidFill>
                  <a:schemeClr val="dk2"/>
                </a:solidFill>
              </a:defRPr>
            </a:lvl9pPr>
          </a:lstStyle>
          <a:p>
            <a:endParaRPr/>
          </a:p>
        </p:txBody>
      </p:sp>
      <p:sp>
        <p:nvSpPr>
          <p:cNvPr id="8" name="Google Shape;8;p1"/>
          <p:cNvSpPr txBox="1">
            <a:spLocks noGrp="1"/>
          </p:cNvSpPr>
          <p:nvPr>
            <p:ph type="sldNum" idx="12"/>
          </p:nvPr>
        </p:nvSpPr>
        <p:spPr>
          <a:xfrm>
            <a:off x="14009576" y="9693616"/>
            <a:ext cx="907200" cy="818100"/>
          </a:xfrm>
          <a:prstGeom prst="rect">
            <a:avLst/>
          </a:prstGeom>
          <a:noFill/>
          <a:ln>
            <a:noFill/>
          </a:ln>
        </p:spPr>
        <p:txBody>
          <a:bodyPr spcFirstLastPara="1" wrap="square" lIns="164125" tIns="164125" rIns="164125" bIns="164125" anchor="ctr" anchorCtr="0">
            <a:normAutofit/>
          </a:bodyPr>
          <a:lstStyle>
            <a:lvl1pPr lvl="0" algn="r">
              <a:buNone/>
              <a:defRPr sz="1800">
                <a:solidFill>
                  <a:schemeClr val="dk2"/>
                </a:solidFill>
              </a:defRPr>
            </a:lvl1pPr>
            <a:lvl2pPr lvl="1" algn="r">
              <a:buNone/>
              <a:defRPr sz="1800">
                <a:solidFill>
                  <a:schemeClr val="dk2"/>
                </a:solidFill>
              </a:defRPr>
            </a:lvl2pPr>
            <a:lvl3pPr lvl="2" algn="r">
              <a:buNone/>
              <a:defRPr sz="1800">
                <a:solidFill>
                  <a:schemeClr val="dk2"/>
                </a:solidFill>
              </a:defRPr>
            </a:lvl3pPr>
            <a:lvl4pPr lvl="3" algn="r">
              <a:buNone/>
              <a:defRPr sz="1800">
                <a:solidFill>
                  <a:schemeClr val="dk2"/>
                </a:solidFill>
              </a:defRPr>
            </a:lvl4pPr>
            <a:lvl5pPr lvl="4" algn="r">
              <a:buNone/>
              <a:defRPr sz="1800">
                <a:solidFill>
                  <a:schemeClr val="dk2"/>
                </a:solidFill>
              </a:defRPr>
            </a:lvl5pPr>
            <a:lvl6pPr lvl="5" algn="r">
              <a:buNone/>
              <a:defRPr sz="1800">
                <a:solidFill>
                  <a:schemeClr val="dk2"/>
                </a:solidFill>
              </a:defRPr>
            </a:lvl6pPr>
            <a:lvl7pPr lvl="6" algn="r">
              <a:buNone/>
              <a:defRPr sz="1800">
                <a:solidFill>
                  <a:schemeClr val="dk2"/>
                </a:solidFill>
              </a:defRPr>
            </a:lvl7pPr>
            <a:lvl8pPr lvl="7" algn="r">
              <a:buNone/>
              <a:defRPr sz="1800">
                <a:solidFill>
                  <a:schemeClr val="dk2"/>
                </a:solidFill>
              </a:defRPr>
            </a:lvl8pPr>
            <a:lvl9pPr lvl="8" algn="r">
              <a:buNone/>
              <a:defRPr sz="1800">
                <a:solidFill>
                  <a:schemeClr val="dk2"/>
                </a:solidFill>
              </a:defRPr>
            </a:lvl9pPr>
          </a:lstStyle>
          <a:p>
            <a:pPr marL="0" lvl="0" indent="0" algn="r" rtl="0">
              <a:spcBef>
                <a:spcPts val="0"/>
              </a:spcBef>
              <a:spcAft>
                <a:spcPts val="0"/>
              </a:spcAft>
              <a:buNone/>
            </a:pPr>
            <a:fld id="{00000000-1234-1234-1234-123412341234}" type="slidenum">
              <a:rPr lang="fr"/>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hyperlink" Target="http://132virtualwing.org/"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482600" y="2861100"/>
            <a:ext cx="12154800" cy="4969800"/>
          </a:xfrm>
          <a:prstGeom prst="rect">
            <a:avLst/>
          </a:prstGeom>
          <a:solidFill>
            <a:schemeClr val="lt1"/>
          </a:solidFill>
          <a:ln w="76200" cap="flat" cmpd="sng">
            <a:solidFill>
              <a:schemeClr val="dk1"/>
            </a:solidFill>
            <a:prstDash val="solid"/>
            <a:round/>
            <a:headEnd type="none" w="sm" len="sm"/>
            <a:tailEnd type="none" w="sm" len="sm"/>
          </a:ln>
          <a:effectLst>
            <a:outerShdw blurRad="57150" dist="285750" dir="2700000" algn="bl" rotWithShape="0">
              <a:srgbClr val="000000">
                <a:alpha val="50000"/>
              </a:srgbClr>
            </a:outerShdw>
          </a:effectLst>
        </p:spPr>
        <p:txBody>
          <a:bodyPr spcFirstLastPara="1" wrap="square" lIns="164125" tIns="164125" rIns="164125" bIns="164125" anchor="ctr" anchorCtr="0">
            <a:normAutofit/>
          </a:bodyPr>
          <a:lstStyle/>
          <a:p>
            <a:pPr marL="0" lvl="0" indent="0" algn="ctr" rtl="0">
              <a:spcBef>
                <a:spcPts val="0"/>
              </a:spcBef>
              <a:spcAft>
                <a:spcPts val="0"/>
              </a:spcAft>
              <a:buNone/>
            </a:pPr>
            <a:r>
              <a:rPr lang="fr" sz="6000" b="1" dirty="0"/>
              <a:t>TARGET FOLDER</a:t>
            </a:r>
            <a:endParaRPr sz="4000"/>
          </a:p>
          <a:p>
            <a:pPr marL="0" lvl="0" indent="0" algn="ctr" rtl="0">
              <a:spcBef>
                <a:spcPts val="0"/>
              </a:spcBef>
              <a:spcAft>
                <a:spcPts val="0"/>
              </a:spcAft>
              <a:buNone/>
            </a:pPr>
            <a:endParaRPr sz="4000"/>
          </a:p>
          <a:p>
            <a:pPr marL="0" lvl="0" indent="0" algn="ctr" rtl="0">
              <a:spcBef>
                <a:spcPts val="0"/>
              </a:spcBef>
              <a:spcAft>
                <a:spcPts val="0"/>
              </a:spcAft>
              <a:buNone/>
            </a:pPr>
            <a:r>
              <a:rPr lang="fr" sz="4000" dirty="0"/>
              <a:t>XXXXXXX</a:t>
            </a:r>
            <a:endParaRPr sz="4000"/>
          </a:p>
          <a:p>
            <a:pPr marL="0" lvl="0" indent="0" algn="ctr" rtl="0">
              <a:spcBef>
                <a:spcPts val="0"/>
              </a:spcBef>
              <a:spcAft>
                <a:spcPts val="0"/>
              </a:spcAft>
              <a:buNone/>
            </a:pPr>
            <a:endParaRPr sz="4000"/>
          </a:p>
          <a:p>
            <a:pPr marL="0" lvl="0" indent="0" algn="ctr" rtl="0">
              <a:spcBef>
                <a:spcPts val="0"/>
              </a:spcBef>
              <a:spcAft>
                <a:spcPts val="0"/>
              </a:spcAft>
              <a:buNone/>
            </a:pPr>
            <a:r>
              <a:rPr lang="fr" sz="4000" smtClean="0"/>
              <a:t>FACILITY </a:t>
            </a:r>
            <a:r>
              <a:rPr lang="fr" sz="4000" dirty="0"/>
              <a:t>NAME</a:t>
            </a:r>
            <a:r>
              <a:rPr lang="fr" sz="4000"/>
              <a:t>, </a:t>
            </a:r>
            <a:r>
              <a:rPr lang="fr" sz="4000" smtClean="0"/>
              <a:t>SRN</a:t>
            </a:r>
            <a:endParaRPr sz="4000"/>
          </a:p>
        </p:txBody>
      </p:sp>
      <p:sp>
        <p:nvSpPr>
          <p:cNvPr id="55" name="Google Shape;55;p13"/>
          <p:cNvSpPr txBox="1"/>
          <p:nvPr/>
        </p:nvSpPr>
        <p:spPr>
          <a:xfrm>
            <a:off x="5966700" y="9901750"/>
            <a:ext cx="3186600" cy="6144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r>
              <a:rPr lang="nb-NO" b="1" dirty="0" smtClean="0">
                <a:solidFill>
                  <a:srgbClr val="FF0000"/>
                </a:solidFill>
              </a:rPr>
              <a:t>OPAC CLASSIFIED</a:t>
            </a:r>
          </a:p>
          <a:p>
            <a:pPr marL="0" lvl="0" indent="0" algn="ctr" rtl="0">
              <a:spcBef>
                <a:spcPts val="0"/>
              </a:spcBef>
              <a:spcAft>
                <a:spcPts val="0"/>
              </a:spcAft>
              <a:buNone/>
            </a:pPr>
            <a:r>
              <a:rPr lang="fr" b="1" dirty="0" smtClean="0">
                <a:solidFill>
                  <a:srgbClr val="FF0000"/>
                </a:solidFill>
              </a:rPr>
              <a:t> </a:t>
            </a:r>
            <a:r>
              <a:rPr lang="fr" b="1" dirty="0">
                <a:solidFill>
                  <a:srgbClr val="FF0000"/>
                </a:solidFill>
              </a:rPr>
              <a:t>REL TO </a:t>
            </a:r>
            <a:r>
              <a:rPr lang="fr" b="1" dirty="0" smtClean="0">
                <a:solidFill>
                  <a:srgbClr val="FF0000"/>
                </a:solidFill>
              </a:rPr>
              <a:t>CJTF-23</a:t>
            </a:r>
            <a:endParaRPr b="1">
              <a:solidFill>
                <a:srgbClr val="FF0000"/>
              </a:solidFill>
            </a:endParaRPr>
          </a:p>
        </p:txBody>
      </p:sp>
      <p:sp>
        <p:nvSpPr>
          <p:cNvPr id="56" name="Google Shape;56;p13"/>
          <p:cNvSpPr txBox="1"/>
          <p:nvPr/>
        </p:nvSpPr>
        <p:spPr>
          <a:xfrm>
            <a:off x="5966700" y="175850"/>
            <a:ext cx="3186600" cy="614400"/>
          </a:xfrm>
          <a:prstGeom prst="rect">
            <a:avLst/>
          </a:prstGeom>
          <a:solidFill>
            <a:schemeClr val="lt1"/>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algn="ctr"/>
            <a:r>
              <a:rPr lang="en-US" b="1" dirty="0" smtClean="0">
                <a:solidFill>
                  <a:srgbClr val="FF0000"/>
                </a:solidFill>
              </a:rPr>
              <a:t>OPAC CLASSIFIED</a:t>
            </a:r>
          </a:p>
          <a:p>
            <a:pPr lvl="0" algn="ctr"/>
            <a:r>
              <a:rPr lang="en-US" b="1" dirty="0" smtClean="0">
                <a:solidFill>
                  <a:srgbClr val="FF0000"/>
                </a:solidFill>
              </a:rPr>
              <a:t> REL TO CJTF-23</a:t>
            </a:r>
            <a:endParaRPr lang="en-US" b="1" dirty="0">
              <a:solidFill>
                <a:srgbClr val="FF0000"/>
              </a:solidFill>
            </a:endParaRPr>
          </a:p>
        </p:txBody>
      </p:sp>
      <p:pic>
        <p:nvPicPr>
          <p:cNvPr id="6" name="Picture 1" descr="D:\GIT PROJECTS\OPAT-background\Virtual Intelligence Service only logo.PNG"/>
          <p:cNvPicPr>
            <a:picLocks noChangeAspect="1" noChangeArrowheads="1"/>
          </p:cNvPicPr>
          <p:nvPr/>
        </p:nvPicPr>
        <p:blipFill>
          <a:blip r:embed="rId3"/>
          <a:srcRect/>
          <a:stretch>
            <a:fillRect/>
          </a:stretch>
        </p:blipFill>
        <p:spPr bwMode="auto">
          <a:xfrm>
            <a:off x="0" y="0"/>
            <a:ext cx="2225675" cy="195897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220"/>
        <p:cNvGrpSpPr/>
        <p:nvPr/>
      </p:nvGrpSpPr>
      <p:grpSpPr>
        <a:xfrm>
          <a:off x="0" y="0"/>
          <a:ext cx="0" cy="0"/>
          <a:chOff x="0" y="0"/>
          <a:chExt cx="0" cy="0"/>
        </a:xfrm>
      </p:grpSpPr>
      <p:graphicFrame>
        <p:nvGraphicFramePr>
          <p:cNvPr id="221" name="Google Shape;221;p24"/>
          <p:cNvGraphicFramePr/>
          <p:nvPr/>
        </p:nvGraphicFramePr>
        <p:xfrm>
          <a:off x="0" y="0"/>
          <a:ext cx="15120000" cy="10696535"/>
        </p:xfrm>
        <a:graphic>
          <a:graphicData uri="http://schemas.openxmlformats.org/drawingml/2006/table">
            <a:tbl>
              <a:tblPr>
                <a:noFill/>
                <a:tableStyleId>{AE7EAA58-4EDA-4114-B047-75ABB572CC32}</a:tableStyleId>
              </a:tblPr>
              <a:tblGrid>
                <a:gridCol w="2459475"/>
                <a:gridCol w="6659175"/>
                <a:gridCol w="2243000"/>
                <a:gridCol w="3758350"/>
              </a:tblGrid>
              <a:tr h="787728">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fr" sz="2000" b="1"/>
                        <a:t>[FACILITY NAME, COUNTRY CODE]</a:t>
                      </a:r>
                      <a:endParaRPr sz="2000" b="1"/>
                    </a:p>
                    <a:p>
                      <a:pPr marL="0" lvl="0" indent="0" algn="l" rtl="0">
                        <a:spcBef>
                          <a:spcPts val="0"/>
                        </a:spcBef>
                        <a:spcAft>
                          <a:spcPts val="0"/>
                        </a:spcAft>
                        <a:buNone/>
                      </a:pPr>
                      <a:r>
                        <a:rPr lang="fr" sz="2000" b="1"/>
                        <a:t>COLLOCATED FACILITY GRAPHIC</a:t>
                      </a:r>
                      <a:r>
                        <a:rPr lang="fr" sz="2000" b="1">
                          <a:solidFill>
                            <a:schemeClr val="dk1"/>
                          </a:solidFill>
                        </a:rPr>
                        <a:t> [X]</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fr" sz="1900" b="1"/>
                        <a:t>[CLASSIFICATION]</a:t>
                      </a:r>
                      <a:endParaRPr sz="1900" b="1"/>
                    </a:p>
                    <a:p>
                      <a:pPr marL="0" lvl="0" indent="0" algn="ctr" rtl="0">
                        <a:spcBef>
                          <a:spcPts val="0"/>
                        </a:spcBef>
                        <a:spcAft>
                          <a:spcPts val="0"/>
                        </a:spcAft>
                        <a:buNone/>
                      </a:pPr>
                      <a:r>
                        <a:rPr lang="fr" sz="1900" b="1"/>
                        <a:t>[DISSEMINATION CONTROLS]</a:t>
                      </a:r>
                      <a:endParaRPr sz="19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07959">
                <a:tc vMerge="1">
                  <a:txBody>
                    <a:bodyPr/>
                    <a:lstStyle/>
                    <a:p>
                      <a:endParaRPr lang="nb-NO"/>
                    </a:p>
                  </a:txBody>
                  <a:tcPr/>
                </a:tc>
                <a:tc>
                  <a:txBody>
                    <a:bodyPr/>
                    <a:lstStyle/>
                    <a:p>
                      <a:pPr marL="0" lvl="0" indent="0" algn="l" rtl="0">
                        <a:spcBef>
                          <a:spcPts val="0"/>
                        </a:spcBef>
                        <a:spcAft>
                          <a:spcPts val="0"/>
                        </a:spcAft>
                        <a:buClr>
                          <a:schemeClr val="dk1"/>
                        </a:buClr>
                        <a:buSzPts val="1100"/>
                        <a:buFont typeface="Arial"/>
                        <a:buNone/>
                      </a:pPr>
                      <a:r>
                        <a:rPr lang="fr" sz="1500" b="1">
                          <a:solidFill>
                            <a:schemeClr val="dk1"/>
                          </a:solidFill>
                        </a:rPr>
                        <a:t>BE: [XXXXXXX]  CATCODE: XX</a:t>
                      </a:r>
                      <a:endParaRPr sz="1500" b="1">
                        <a:solidFill>
                          <a:schemeClr val="dk1"/>
                        </a:solidFill>
                      </a:endParaRPr>
                    </a:p>
                    <a:p>
                      <a:pPr marL="0" lvl="0" indent="0" algn="l" rtl="0">
                        <a:spcBef>
                          <a:spcPts val="0"/>
                        </a:spcBef>
                        <a:spcAft>
                          <a:spcPts val="0"/>
                        </a:spcAft>
                        <a:buClr>
                          <a:schemeClr val="dk1"/>
                        </a:buClr>
                        <a:buSzPts val="1100"/>
                        <a:buFont typeface="Arial"/>
                        <a:buNone/>
                      </a:pPr>
                      <a:r>
                        <a:rPr lang="fr" sz="1500" b="1">
                          <a:solidFill>
                            <a:schemeClr val="dk1"/>
                          </a:solidFill>
                        </a:rPr>
                        <a:t>MIDB GEO: [DDMM.MMM (N/S)] [DDDMM.MMM(E/W)]</a:t>
                      </a:r>
                      <a:endParaRPr sz="1500" b="1">
                        <a:solidFill>
                          <a:schemeClr val="dk1"/>
                        </a:solidFill>
                      </a:endParaRPr>
                    </a:p>
                    <a:p>
                      <a:pPr marL="0" lvl="0" indent="0" algn="l" rtl="0">
                        <a:spcBef>
                          <a:spcPts val="0"/>
                        </a:spcBef>
                        <a:spcAft>
                          <a:spcPts val="0"/>
                        </a:spcAft>
                        <a:buClr>
                          <a:schemeClr val="dk1"/>
                        </a:buClr>
                        <a:buSzPts val="1100"/>
                        <a:buFont typeface="Arial"/>
                        <a:buNone/>
                      </a:pPr>
                      <a:r>
                        <a:rPr lang="fr" sz="1500" b="1">
                          <a:solidFill>
                            <a:schemeClr val="dk1"/>
                          </a:solidFill>
                        </a:rPr>
                        <a:t>ICOD: [DDMMMYYYY] DOI:[DDMMMYYYY]</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fr" sz="1500" b="1"/>
                        <a:t>DECL ON: [YYYYMMDD] (+50 YEARS)</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796126">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sp>
        <p:nvSpPr>
          <p:cNvPr id="222" name="Google Shape;222;p24"/>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rgbClr val="FF0000"/>
                </a:solidFill>
              </a:rPr>
              <a:t>[CLASSIFICATION]</a:t>
            </a:r>
            <a:endParaRPr b="1">
              <a:solidFill>
                <a:srgbClr val="FF0000"/>
              </a:solidFill>
            </a:endParaRPr>
          </a:p>
        </p:txBody>
      </p:sp>
      <p:sp>
        <p:nvSpPr>
          <p:cNvPr id="223" name="Google Shape;223;p24"/>
          <p:cNvSpPr txBox="1"/>
          <p:nvPr/>
        </p:nvSpPr>
        <p:spPr>
          <a:xfrm>
            <a:off x="0" y="10077413"/>
            <a:ext cx="31866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[CLASSIFICATION]</a:t>
            </a:r>
            <a:endParaRPr b="1"/>
          </a:p>
          <a:p>
            <a:pPr marL="0" lvl="0" indent="0" algn="ctr" rtl="0">
              <a:spcBef>
                <a:spcPts val="0"/>
              </a:spcBef>
              <a:spcAft>
                <a:spcPts val="0"/>
              </a:spcAft>
              <a:buNone/>
            </a:pPr>
            <a:r>
              <a:rPr lang="fr" b="1"/>
              <a:t> [DISSEMINATION CONTROLS]</a:t>
            </a:r>
            <a:endParaRPr b="1"/>
          </a:p>
        </p:txBody>
      </p:sp>
      <p:sp>
        <p:nvSpPr>
          <p:cNvPr id="227" name="Google Shape;227;p24"/>
          <p:cNvSpPr/>
          <p:nvPr/>
        </p:nvSpPr>
        <p:spPr>
          <a:xfrm rot="6727683">
            <a:off x="6891639" y="6806410"/>
            <a:ext cx="768520" cy="955517"/>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rgbClr val="CCCCCC"/>
            </a:solidFill>
            <a:prstDash val="solid"/>
            <a:round/>
            <a:headEnd type="none" w="med" len="med"/>
            <a:tailEnd type="none" w="med" len="med"/>
          </a:ln>
        </p:spPr>
      </p:sp>
      <p:sp>
        <p:nvSpPr>
          <p:cNvPr id="228" name="Google Shape;228;p24"/>
          <p:cNvSpPr/>
          <p:nvPr/>
        </p:nvSpPr>
        <p:spPr>
          <a:xfrm>
            <a:off x="5824730" y="5599900"/>
            <a:ext cx="2249631" cy="2196996"/>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chemeClr val="accent6"/>
            </a:solidFill>
            <a:prstDash val="solid"/>
            <a:round/>
            <a:headEnd type="none" w="med" len="med"/>
            <a:tailEnd type="none" w="med" len="med"/>
          </a:ln>
        </p:spPr>
      </p:sp>
      <p:sp>
        <p:nvSpPr>
          <p:cNvPr id="229" name="Google Shape;229;p24"/>
          <p:cNvSpPr/>
          <p:nvPr/>
        </p:nvSpPr>
        <p:spPr>
          <a:xfrm rot="-8527323">
            <a:off x="5215054" y="5130113"/>
            <a:ext cx="768569" cy="955461"/>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rgbClr val="CCCCCC"/>
            </a:solidFill>
            <a:prstDash val="solid"/>
            <a:round/>
            <a:headEnd type="none" w="med" len="med"/>
            <a:tailEnd type="none" w="med" len="med"/>
          </a:ln>
        </p:spPr>
      </p:sp>
      <p:grpSp>
        <p:nvGrpSpPr>
          <p:cNvPr id="230" name="Google Shape;230;p24"/>
          <p:cNvGrpSpPr/>
          <p:nvPr/>
        </p:nvGrpSpPr>
        <p:grpSpPr>
          <a:xfrm>
            <a:off x="2875975" y="3530000"/>
            <a:ext cx="2533050" cy="1733100"/>
            <a:chOff x="4206025" y="5185225"/>
            <a:chExt cx="2533050" cy="1733100"/>
          </a:xfrm>
        </p:grpSpPr>
        <p:sp>
          <p:nvSpPr>
            <p:cNvPr id="231" name="Google Shape;231;p24"/>
            <p:cNvSpPr txBox="1"/>
            <p:nvPr/>
          </p:nvSpPr>
          <p:spPr>
            <a:xfrm>
              <a:off x="4206025" y="5185225"/>
              <a:ext cx="21267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b="1">
                  <a:solidFill>
                    <a:schemeClr val="dk1"/>
                  </a:solidFill>
                </a:rPr>
                <a:t>FACILITY NAME</a:t>
              </a:r>
              <a:endParaRPr b="1">
                <a:solidFill>
                  <a:schemeClr val="dk1"/>
                </a:solidFill>
              </a:endParaRPr>
            </a:p>
            <a:p>
              <a:pPr marL="0" lvl="0" indent="0" algn="l" rtl="0">
                <a:spcBef>
                  <a:spcPts val="0"/>
                </a:spcBef>
                <a:spcAft>
                  <a:spcPts val="0"/>
                </a:spcAft>
                <a:buNone/>
              </a:pPr>
              <a:r>
                <a:rPr lang="fr" b="1">
                  <a:solidFill>
                    <a:schemeClr val="dk1"/>
                  </a:solidFill>
                </a:rPr>
                <a:t>XXXXXXX</a:t>
              </a:r>
              <a:endParaRPr b="1">
                <a:solidFill>
                  <a:schemeClr val="dk1"/>
                </a:solidFill>
              </a:endParaRPr>
            </a:p>
          </p:txBody>
        </p:sp>
        <p:cxnSp>
          <p:nvCxnSpPr>
            <p:cNvPr id="232" name="Google Shape;232;p24"/>
            <p:cNvCxnSpPr>
              <a:stCxn id="231" idx="2"/>
            </p:cNvCxnSpPr>
            <p:nvPr/>
          </p:nvCxnSpPr>
          <p:spPr>
            <a:xfrm>
              <a:off x="5269375" y="5687425"/>
              <a:ext cx="1469700" cy="1230900"/>
            </a:xfrm>
            <a:prstGeom prst="straightConnector1">
              <a:avLst/>
            </a:prstGeom>
            <a:noFill/>
            <a:ln w="19050" cap="flat" cmpd="sng">
              <a:solidFill>
                <a:srgbClr val="000000"/>
              </a:solidFill>
              <a:prstDash val="solid"/>
              <a:round/>
              <a:headEnd type="none" w="med" len="med"/>
              <a:tailEnd type="none" w="med" len="med"/>
            </a:ln>
          </p:spPr>
        </p:cxnSp>
      </p:grpSp>
      <p:grpSp>
        <p:nvGrpSpPr>
          <p:cNvPr id="233" name="Google Shape;233;p24"/>
          <p:cNvGrpSpPr/>
          <p:nvPr/>
        </p:nvGrpSpPr>
        <p:grpSpPr>
          <a:xfrm>
            <a:off x="2984625" y="7317825"/>
            <a:ext cx="3765900" cy="502200"/>
            <a:chOff x="4162275" y="4096250"/>
            <a:chExt cx="3765900" cy="502200"/>
          </a:xfrm>
        </p:grpSpPr>
        <p:sp>
          <p:nvSpPr>
            <p:cNvPr id="234" name="Google Shape;234;p24"/>
            <p:cNvSpPr txBox="1"/>
            <p:nvPr/>
          </p:nvSpPr>
          <p:spPr>
            <a:xfrm>
              <a:off x="4162275" y="4096250"/>
              <a:ext cx="21267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b="1">
                  <a:solidFill>
                    <a:schemeClr val="dk1"/>
                  </a:solidFill>
                </a:rPr>
                <a:t>FACILITY NAME</a:t>
              </a:r>
              <a:endParaRPr b="1">
                <a:solidFill>
                  <a:schemeClr val="dk1"/>
                </a:solidFill>
              </a:endParaRPr>
            </a:p>
            <a:p>
              <a:pPr marL="0" lvl="0" indent="0" algn="l" rtl="0">
                <a:spcBef>
                  <a:spcPts val="0"/>
                </a:spcBef>
                <a:spcAft>
                  <a:spcPts val="0"/>
                </a:spcAft>
                <a:buNone/>
              </a:pPr>
              <a:r>
                <a:rPr lang="fr" b="1">
                  <a:solidFill>
                    <a:schemeClr val="dk1"/>
                  </a:solidFill>
                </a:rPr>
                <a:t>XXXXXXX</a:t>
              </a:r>
              <a:endParaRPr b="1">
                <a:solidFill>
                  <a:schemeClr val="dk1"/>
                </a:solidFill>
              </a:endParaRPr>
            </a:p>
          </p:txBody>
        </p:sp>
        <p:cxnSp>
          <p:nvCxnSpPr>
            <p:cNvPr id="235" name="Google Shape;235;p24"/>
            <p:cNvCxnSpPr>
              <a:stCxn id="234" idx="3"/>
            </p:cNvCxnSpPr>
            <p:nvPr/>
          </p:nvCxnSpPr>
          <p:spPr>
            <a:xfrm rot="10800000" flipH="1">
              <a:off x="6288975" y="4231250"/>
              <a:ext cx="1639200" cy="116100"/>
            </a:xfrm>
            <a:prstGeom prst="straightConnector1">
              <a:avLst/>
            </a:prstGeom>
            <a:noFill/>
            <a:ln w="19050" cap="flat" cmpd="sng">
              <a:solidFill>
                <a:srgbClr val="000000"/>
              </a:solidFill>
              <a:prstDash val="solid"/>
              <a:round/>
              <a:headEnd type="none" w="med" len="med"/>
              <a:tailEnd type="none" w="med" len="med"/>
            </a:ln>
          </p:spPr>
        </p:cxnSp>
      </p:grpSp>
      <p:sp>
        <p:nvSpPr>
          <p:cNvPr id="236" name="Google Shape;236;p24"/>
          <p:cNvSpPr txBox="1"/>
          <p:nvPr/>
        </p:nvSpPr>
        <p:spPr>
          <a:xfrm>
            <a:off x="11932750" y="10077413"/>
            <a:ext cx="31866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457200" algn="l" rtl="0">
              <a:spcBef>
                <a:spcPts val="0"/>
              </a:spcBef>
              <a:spcAft>
                <a:spcPts val="0"/>
              </a:spcAft>
              <a:buNone/>
            </a:pPr>
            <a:r>
              <a:rPr lang="fr" b="1"/>
              <a:t>INSTALLATION OUTLINE</a:t>
            </a:r>
            <a:endParaRPr b="1"/>
          </a:p>
          <a:p>
            <a:pPr marL="0" lvl="0" indent="457200" algn="l" rtl="0">
              <a:spcBef>
                <a:spcPts val="0"/>
              </a:spcBef>
              <a:spcAft>
                <a:spcPts val="0"/>
              </a:spcAft>
              <a:buNone/>
            </a:pPr>
            <a:r>
              <a:rPr lang="fr" b="1"/>
              <a:t>FACILITY OUTLINE</a:t>
            </a:r>
            <a:endParaRPr b="1"/>
          </a:p>
        </p:txBody>
      </p:sp>
      <p:cxnSp>
        <p:nvCxnSpPr>
          <p:cNvPr id="237" name="Google Shape;237;p24"/>
          <p:cNvCxnSpPr/>
          <p:nvPr/>
        </p:nvCxnSpPr>
        <p:spPr>
          <a:xfrm>
            <a:off x="12038150" y="10346023"/>
            <a:ext cx="360000" cy="3600"/>
          </a:xfrm>
          <a:prstGeom prst="straightConnector1">
            <a:avLst/>
          </a:prstGeom>
          <a:noFill/>
          <a:ln w="28575" cap="flat" cmpd="sng">
            <a:solidFill>
              <a:schemeClr val="accent6"/>
            </a:solidFill>
            <a:prstDash val="solid"/>
            <a:round/>
            <a:headEnd type="none" w="med" len="med"/>
            <a:tailEnd type="none" w="med" len="med"/>
          </a:ln>
        </p:spPr>
      </p:cxnSp>
      <p:cxnSp>
        <p:nvCxnSpPr>
          <p:cNvPr id="238" name="Google Shape;238;p24"/>
          <p:cNvCxnSpPr/>
          <p:nvPr/>
        </p:nvCxnSpPr>
        <p:spPr>
          <a:xfrm>
            <a:off x="12038150" y="10554896"/>
            <a:ext cx="360000" cy="3600"/>
          </a:xfrm>
          <a:prstGeom prst="straightConnector1">
            <a:avLst/>
          </a:prstGeom>
          <a:noFill/>
          <a:ln w="28575" cap="flat" cmpd="sng">
            <a:solidFill>
              <a:srgbClr val="9E9E9E"/>
            </a:solidFill>
            <a:prstDash val="solid"/>
            <a:round/>
            <a:headEnd type="none" w="med" len="med"/>
            <a:tailEnd type="none" w="med" len="med"/>
          </a:ln>
        </p:spPr>
      </p:cxnSp>
      <p:pic>
        <p:nvPicPr>
          <p:cNvPr id="239" name="Google Shape;239;p24">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grpSp>
        <p:nvGrpSpPr>
          <p:cNvPr id="21" name="Group 25">
            <a:extLst>
              <a:ext uri="{FF2B5EF4-FFF2-40B4-BE49-F238E27FC236}">
                <a16:creationId xmlns:a16="http://schemas.microsoft.com/office/drawing/2014/main" xmlns="" id="{9689C963-FBFE-F6A6-8CB8-ED90E7F3E0DA}"/>
              </a:ext>
            </a:extLst>
          </p:cNvPr>
          <p:cNvGrpSpPr/>
          <p:nvPr/>
        </p:nvGrpSpPr>
        <p:grpSpPr>
          <a:xfrm>
            <a:off x="14082163" y="2146524"/>
            <a:ext cx="559046" cy="692832"/>
            <a:chOff x="15526400" y="3343535"/>
            <a:chExt cx="1172983" cy="1324523"/>
          </a:xfrm>
        </p:grpSpPr>
        <p:sp>
          <p:nvSpPr>
            <p:cNvPr id="22" name="Freeform: Shape 26">
              <a:extLst>
                <a:ext uri="{FF2B5EF4-FFF2-40B4-BE49-F238E27FC236}">
                  <a16:creationId xmlns:a16="http://schemas.microsoft.com/office/drawing/2014/main" xmlns="" id="{602570C7-2CFF-E39E-7C48-3B7A17B5C88E}"/>
                </a:ext>
              </a:extLst>
            </p:cNvPr>
            <p:cNvSpPr/>
            <p:nvPr/>
          </p:nvSpPr>
          <p:spPr>
            <a:xfrm>
              <a:off x="15526400" y="3343535"/>
              <a:ext cx="1172983" cy="1324523"/>
            </a:xfrm>
            <a:custGeom>
              <a:avLst/>
              <a:gdLst>
                <a:gd name="connsiteX0" fmla="*/ 351692 w 731520"/>
                <a:gd name="connsiteY0" fmla="*/ 0 h 858129"/>
                <a:gd name="connsiteX1" fmla="*/ 0 w 731520"/>
                <a:gd name="connsiteY1" fmla="*/ 858129 h 858129"/>
                <a:gd name="connsiteX2" fmla="*/ 337624 w 731520"/>
                <a:gd name="connsiteY2" fmla="*/ 647114 h 858129"/>
                <a:gd name="connsiteX3" fmla="*/ 731520 w 731520"/>
                <a:gd name="connsiteY3" fmla="*/ 844061 h 858129"/>
                <a:gd name="connsiteX4" fmla="*/ 351692 w 731520"/>
                <a:gd name="connsiteY4" fmla="*/ 0 h 858129"/>
                <a:gd name="connsiteX0" fmla="*/ 394761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94761 w 731520"/>
                <a:gd name="connsiteY4" fmla="*/ 0 h 992212"/>
                <a:gd name="connsiteX0" fmla="*/ 383994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83994 w 731520"/>
                <a:gd name="connsiteY4" fmla="*/ 0 h 992212"/>
                <a:gd name="connsiteX0" fmla="*/ 383994 w 957635"/>
                <a:gd name="connsiteY0" fmla="*/ 0 h 1313351"/>
                <a:gd name="connsiteX1" fmla="*/ 0 w 957635"/>
                <a:gd name="connsiteY1" fmla="*/ 992212 h 1313351"/>
                <a:gd name="connsiteX2" fmla="*/ 337624 w 957635"/>
                <a:gd name="connsiteY2" fmla="*/ 781197 h 1313351"/>
                <a:gd name="connsiteX3" fmla="*/ 957635 w 957635"/>
                <a:gd name="connsiteY3" fmla="*/ 1313351 h 1313351"/>
                <a:gd name="connsiteX4" fmla="*/ 383994 w 957635"/>
                <a:gd name="connsiteY4" fmla="*/ 0 h 1313351"/>
                <a:gd name="connsiteX0" fmla="*/ 599342 w 1172983"/>
                <a:gd name="connsiteY0" fmla="*/ 0 h 1313351"/>
                <a:gd name="connsiteX1" fmla="*/ 0 w 1172983"/>
                <a:gd name="connsiteY1" fmla="*/ 1305071 h 1313351"/>
                <a:gd name="connsiteX2" fmla="*/ 552972 w 1172983"/>
                <a:gd name="connsiteY2" fmla="*/ 781197 h 1313351"/>
                <a:gd name="connsiteX3" fmla="*/ 1172983 w 1172983"/>
                <a:gd name="connsiteY3" fmla="*/ 1313351 h 1313351"/>
                <a:gd name="connsiteX4" fmla="*/ 599342 w 1172983"/>
                <a:gd name="connsiteY4" fmla="*/ 0 h 1313351"/>
                <a:gd name="connsiteX0" fmla="*/ 599342 w 1172983"/>
                <a:gd name="connsiteY0" fmla="*/ 0 h 1313351"/>
                <a:gd name="connsiteX1" fmla="*/ 0 w 1172983"/>
                <a:gd name="connsiteY1" fmla="*/ 1305071 h 1313351"/>
                <a:gd name="connsiteX2" fmla="*/ 574507 w 1172983"/>
                <a:gd name="connsiteY2" fmla="*/ 982322 h 1313351"/>
                <a:gd name="connsiteX3" fmla="*/ 1172983 w 1172983"/>
                <a:gd name="connsiteY3" fmla="*/ 1313351 h 1313351"/>
                <a:gd name="connsiteX4" fmla="*/ 599342 w 1172983"/>
                <a:gd name="connsiteY4" fmla="*/ 0 h 1313351"/>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67040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67040 w 1172983"/>
                <a:gd name="connsiteY4" fmla="*/ 0 h 1302177"/>
                <a:gd name="connsiteX0" fmla="*/ 567040 w 1172983"/>
                <a:gd name="connsiteY0" fmla="*/ 0 h 1291003"/>
                <a:gd name="connsiteX1" fmla="*/ 0 w 1172983"/>
                <a:gd name="connsiteY1" fmla="*/ 1282723 h 1291003"/>
                <a:gd name="connsiteX2" fmla="*/ 574507 w 1172983"/>
                <a:gd name="connsiteY2" fmla="*/ 959974 h 1291003"/>
                <a:gd name="connsiteX3" fmla="*/ 1172983 w 1172983"/>
                <a:gd name="connsiteY3" fmla="*/ 1291003 h 1291003"/>
                <a:gd name="connsiteX4" fmla="*/ 567040 w 1172983"/>
                <a:gd name="connsiteY4" fmla="*/ 0 h 1291003"/>
                <a:gd name="connsiteX0" fmla="*/ 577807 w 1172983"/>
                <a:gd name="connsiteY0" fmla="*/ 0 h 1190441"/>
                <a:gd name="connsiteX1" fmla="*/ 0 w 1172983"/>
                <a:gd name="connsiteY1" fmla="*/ 1182161 h 1190441"/>
                <a:gd name="connsiteX2" fmla="*/ 574507 w 1172983"/>
                <a:gd name="connsiteY2" fmla="*/ 859412 h 1190441"/>
                <a:gd name="connsiteX3" fmla="*/ 1172983 w 1172983"/>
                <a:gd name="connsiteY3" fmla="*/ 1190441 h 1190441"/>
                <a:gd name="connsiteX4" fmla="*/ 577807 w 1172983"/>
                <a:gd name="connsiteY4" fmla="*/ 0 h 1190441"/>
                <a:gd name="connsiteX0" fmla="*/ 577807 w 1172983"/>
                <a:gd name="connsiteY0" fmla="*/ 0 h 933449"/>
                <a:gd name="connsiteX1" fmla="*/ 0 w 1172983"/>
                <a:gd name="connsiteY1" fmla="*/ 925169 h 933449"/>
                <a:gd name="connsiteX2" fmla="*/ 574507 w 1172983"/>
                <a:gd name="connsiteY2" fmla="*/ 602420 h 933449"/>
                <a:gd name="connsiteX3" fmla="*/ 1172983 w 1172983"/>
                <a:gd name="connsiteY3" fmla="*/ 933449 h 933449"/>
                <a:gd name="connsiteX4" fmla="*/ 577807 w 1172983"/>
                <a:gd name="connsiteY4" fmla="*/ 0 h 933449"/>
                <a:gd name="connsiteX0" fmla="*/ 599342 w 1172983"/>
                <a:gd name="connsiteY0" fmla="*/ 0 h 1324524"/>
                <a:gd name="connsiteX1" fmla="*/ 0 w 1172983"/>
                <a:gd name="connsiteY1" fmla="*/ 1316244 h 1324524"/>
                <a:gd name="connsiteX2" fmla="*/ 574507 w 1172983"/>
                <a:gd name="connsiteY2" fmla="*/ 993495 h 1324524"/>
                <a:gd name="connsiteX3" fmla="*/ 1172983 w 1172983"/>
                <a:gd name="connsiteY3" fmla="*/ 1324524 h 1324524"/>
                <a:gd name="connsiteX4" fmla="*/ 599342 w 1172983"/>
                <a:gd name="connsiteY4" fmla="*/ 0 h 1324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83" h="1324524">
                  <a:moveTo>
                    <a:pt x="599342" y="0"/>
                  </a:moveTo>
                  <a:lnTo>
                    <a:pt x="0" y="1316244"/>
                  </a:lnTo>
                  <a:lnTo>
                    <a:pt x="574507" y="993495"/>
                  </a:lnTo>
                  <a:lnTo>
                    <a:pt x="1172983" y="1324524"/>
                  </a:lnTo>
                  <a:lnTo>
                    <a:pt x="599342" y="0"/>
                  </a:lnTo>
                  <a:close/>
                </a:path>
              </a:pathLst>
            </a:cu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Google Shape;66;p14">
              <a:extLst>
                <a:ext uri="{FF2B5EF4-FFF2-40B4-BE49-F238E27FC236}">
                  <a16:creationId xmlns:a16="http://schemas.microsoft.com/office/drawing/2014/main" xmlns="" id="{D398E2B3-4A72-194D-3028-FC7A0B3599A2}"/>
                </a:ext>
              </a:extLst>
            </p:cNvPr>
            <p:cNvSpPr txBox="1"/>
            <p:nvPr/>
          </p:nvSpPr>
          <p:spPr>
            <a:xfrm>
              <a:off x="15716513" y="3587815"/>
              <a:ext cx="502201" cy="64984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400" b="1" dirty="0">
                  <a:solidFill>
                    <a:sysClr val="windowText" lastClr="000000"/>
                  </a:solidFill>
                </a:rPr>
                <a:t>N</a:t>
              </a:r>
              <a:endParaRPr sz="2400" b="1" dirty="0">
                <a:solidFill>
                  <a:sysClr val="windowText" lastClr="000000"/>
                </a:solidFill>
              </a:endParaRPr>
            </a:p>
          </p:txBody>
        </p:sp>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243"/>
        <p:cNvGrpSpPr/>
        <p:nvPr/>
      </p:nvGrpSpPr>
      <p:grpSpPr>
        <a:xfrm>
          <a:off x="0" y="0"/>
          <a:ext cx="0" cy="0"/>
          <a:chOff x="0" y="0"/>
          <a:chExt cx="0" cy="0"/>
        </a:xfrm>
      </p:grpSpPr>
      <p:graphicFrame>
        <p:nvGraphicFramePr>
          <p:cNvPr id="244" name="Google Shape;244;p25"/>
          <p:cNvGraphicFramePr/>
          <p:nvPr/>
        </p:nvGraphicFramePr>
        <p:xfrm>
          <a:off x="0" y="0"/>
          <a:ext cx="15120000" cy="10755900"/>
        </p:xfrm>
        <a:graphic>
          <a:graphicData uri="http://schemas.openxmlformats.org/drawingml/2006/table">
            <a:tbl>
              <a:tblPr>
                <a:noFill/>
                <a:tableStyleId>{AE7EAA58-4EDA-4114-B047-75ABB572CC32}</a:tableStyleId>
              </a:tblPr>
              <a:tblGrid>
                <a:gridCol w="2459475"/>
                <a:gridCol w="6659175"/>
                <a:gridCol w="2243000"/>
                <a:gridCol w="3758350"/>
              </a:tblGrid>
              <a:tr h="728550">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2000" b="1"/>
                        <a:t>[INSTALLATION NAME, COUNTRY CODE]</a:t>
                      </a:r>
                      <a:endParaRPr sz="2000" b="1"/>
                    </a:p>
                    <a:p>
                      <a:pPr marL="0" lvl="0" indent="0" algn="l" rtl="0">
                        <a:spcBef>
                          <a:spcPts val="0"/>
                        </a:spcBef>
                        <a:spcAft>
                          <a:spcPts val="0"/>
                        </a:spcAft>
                        <a:buNone/>
                      </a:pPr>
                      <a:r>
                        <a:rPr lang="fr" sz="2000" b="1"/>
                        <a:t>INSTALLATION OUTLINE GRAPHIC [X]</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fr" sz="1900" b="1"/>
                        <a:t>[CLASSIFICATION]</a:t>
                      </a:r>
                      <a:endParaRPr sz="1900" b="1"/>
                    </a:p>
                    <a:p>
                      <a:pPr marL="0" lvl="0" indent="0" algn="ctr" rtl="0">
                        <a:spcBef>
                          <a:spcPts val="0"/>
                        </a:spcBef>
                        <a:spcAft>
                          <a:spcPts val="0"/>
                        </a:spcAft>
                        <a:buNone/>
                      </a:pPr>
                      <a:r>
                        <a:rPr lang="fr" sz="1900" b="1"/>
                        <a:t>[DISSEMINATION CONTROLS]</a:t>
                      </a:r>
                      <a:endParaRPr sz="19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14600">
                <a:tc vMerge="1">
                  <a:txBody>
                    <a:bodyPr/>
                    <a:lstStyle/>
                    <a:p>
                      <a:endParaRPr lang="nb-NO"/>
                    </a:p>
                  </a:txBody>
                  <a:tcPr/>
                </a:tc>
                <a:tc>
                  <a:txBody>
                    <a:bodyPr/>
                    <a:lstStyle/>
                    <a:p>
                      <a:pPr marL="0" lvl="0" indent="0" algn="l" rtl="0">
                        <a:spcBef>
                          <a:spcPts val="0"/>
                        </a:spcBef>
                        <a:spcAft>
                          <a:spcPts val="0"/>
                        </a:spcAft>
                        <a:buClr>
                          <a:schemeClr val="dk1"/>
                        </a:buClr>
                        <a:buSzPts val="1100"/>
                        <a:buFont typeface="Arial"/>
                        <a:buNone/>
                      </a:pPr>
                      <a:r>
                        <a:rPr lang="fr" sz="1500" b="1">
                          <a:solidFill>
                            <a:schemeClr val="dk1"/>
                          </a:solidFill>
                        </a:rPr>
                        <a:t>BE: [XXXXXXX]  CATCODE: XX</a:t>
                      </a:r>
                      <a:endParaRPr sz="1500" b="1">
                        <a:solidFill>
                          <a:schemeClr val="dk1"/>
                        </a:solidFill>
                      </a:endParaRPr>
                    </a:p>
                    <a:p>
                      <a:pPr marL="0" lvl="0" indent="0" algn="l" rtl="0">
                        <a:spcBef>
                          <a:spcPts val="0"/>
                        </a:spcBef>
                        <a:spcAft>
                          <a:spcPts val="0"/>
                        </a:spcAft>
                        <a:buClr>
                          <a:schemeClr val="dk1"/>
                        </a:buClr>
                        <a:buSzPts val="1100"/>
                        <a:buFont typeface="Arial"/>
                        <a:buNone/>
                      </a:pPr>
                      <a:r>
                        <a:rPr lang="fr" sz="1500" b="1">
                          <a:solidFill>
                            <a:schemeClr val="dk1"/>
                          </a:solidFill>
                        </a:rPr>
                        <a:t>MIDB GEO: [DDMM.MMM (N/S)] [DDDMM.MMM(E/W)]</a:t>
                      </a:r>
                      <a:endParaRPr sz="1500" b="1">
                        <a:solidFill>
                          <a:schemeClr val="dk1"/>
                        </a:solidFill>
                      </a:endParaRPr>
                    </a:p>
                    <a:p>
                      <a:pPr marL="0" lvl="0" indent="0" algn="l" rtl="0">
                        <a:spcBef>
                          <a:spcPts val="0"/>
                        </a:spcBef>
                        <a:spcAft>
                          <a:spcPts val="0"/>
                        </a:spcAft>
                        <a:buClr>
                          <a:schemeClr val="dk1"/>
                        </a:buClr>
                        <a:buSzPts val="1100"/>
                        <a:buFont typeface="Arial"/>
                        <a:buNone/>
                      </a:pPr>
                      <a:r>
                        <a:rPr lang="fr" sz="1500" b="1">
                          <a:solidFill>
                            <a:schemeClr val="dk1"/>
                          </a:solidFill>
                        </a:rPr>
                        <a:t>ICOD: [DDMMMYYYY] DOI:[DDMMMYYYY]</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fr" sz="1500" b="1"/>
                        <a:t>DECL ON: [YYYYMMDD] (+50 YEARS)</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848850">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sp>
        <p:nvSpPr>
          <p:cNvPr id="248" name="Google Shape;248;p25"/>
          <p:cNvSpPr/>
          <p:nvPr/>
        </p:nvSpPr>
        <p:spPr>
          <a:xfrm>
            <a:off x="5291313" y="5081150"/>
            <a:ext cx="4537375" cy="3671450"/>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chemeClr val="accent6"/>
            </a:solidFill>
            <a:prstDash val="solid"/>
            <a:round/>
            <a:headEnd type="none" w="med" len="med"/>
            <a:tailEnd type="none" w="med" len="med"/>
          </a:ln>
        </p:spPr>
      </p:sp>
      <p:sp>
        <p:nvSpPr>
          <p:cNvPr id="249" name="Google Shape;249;p25"/>
          <p:cNvSpPr txBox="1"/>
          <p:nvPr/>
        </p:nvSpPr>
        <p:spPr>
          <a:xfrm>
            <a:off x="0" y="10141525"/>
            <a:ext cx="31866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[CLASSIFICATION]</a:t>
            </a:r>
            <a:endParaRPr b="1"/>
          </a:p>
          <a:p>
            <a:pPr marL="0" lvl="0" indent="0" algn="ctr" rtl="0">
              <a:spcBef>
                <a:spcPts val="0"/>
              </a:spcBef>
              <a:spcAft>
                <a:spcPts val="0"/>
              </a:spcAft>
              <a:buNone/>
            </a:pPr>
            <a:r>
              <a:rPr lang="fr" b="1"/>
              <a:t> [DISSEMINATION CONTROLS]</a:t>
            </a:r>
            <a:endParaRPr b="1"/>
          </a:p>
        </p:txBody>
      </p:sp>
      <p:sp>
        <p:nvSpPr>
          <p:cNvPr id="250" name="Google Shape;250;p25"/>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rgbClr val="FF0000"/>
                </a:solidFill>
              </a:rPr>
              <a:t>[CLASSIFICATION]</a:t>
            </a:r>
            <a:endParaRPr b="1">
              <a:solidFill>
                <a:srgbClr val="FF0000"/>
              </a:solidFill>
            </a:endParaRPr>
          </a:p>
        </p:txBody>
      </p:sp>
      <p:pic>
        <p:nvPicPr>
          <p:cNvPr id="251" name="Google Shape;251;p25">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grpSp>
        <p:nvGrpSpPr>
          <p:cNvPr id="10" name="Group 25">
            <a:extLst>
              <a:ext uri="{FF2B5EF4-FFF2-40B4-BE49-F238E27FC236}">
                <a16:creationId xmlns:a16="http://schemas.microsoft.com/office/drawing/2014/main" xmlns="" id="{9689C963-FBFE-F6A6-8CB8-ED90E7F3E0DA}"/>
              </a:ext>
            </a:extLst>
          </p:cNvPr>
          <p:cNvGrpSpPr/>
          <p:nvPr/>
        </p:nvGrpSpPr>
        <p:grpSpPr>
          <a:xfrm>
            <a:off x="14082163" y="2146524"/>
            <a:ext cx="559046" cy="692832"/>
            <a:chOff x="15526400" y="3343535"/>
            <a:chExt cx="1172983" cy="1324523"/>
          </a:xfrm>
        </p:grpSpPr>
        <p:sp>
          <p:nvSpPr>
            <p:cNvPr id="11" name="Freeform: Shape 26">
              <a:extLst>
                <a:ext uri="{FF2B5EF4-FFF2-40B4-BE49-F238E27FC236}">
                  <a16:creationId xmlns:a16="http://schemas.microsoft.com/office/drawing/2014/main" xmlns="" id="{602570C7-2CFF-E39E-7C48-3B7A17B5C88E}"/>
                </a:ext>
              </a:extLst>
            </p:cNvPr>
            <p:cNvSpPr/>
            <p:nvPr/>
          </p:nvSpPr>
          <p:spPr>
            <a:xfrm>
              <a:off x="15526400" y="3343535"/>
              <a:ext cx="1172983" cy="1324523"/>
            </a:xfrm>
            <a:custGeom>
              <a:avLst/>
              <a:gdLst>
                <a:gd name="connsiteX0" fmla="*/ 351692 w 731520"/>
                <a:gd name="connsiteY0" fmla="*/ 0 h 858129"/>
                <a:gd name="connsiteX1" fmla="*/ 0 w 731520"/>
                <a:gd name="connsiteY1" fmla="*/ 858129 h 858129"/>
                <a:gd name="connsiteX2" fmla="*/ 337624 w 731520"/>
                <a:gd name="connsiteY2" fmla="*/ 647114 h 858129"/>
                <a:gd name="connsiteX3" fmla="*/ 731520 w 731520"/>
                <a:gd name="connsiteY3" fmla="*/ 844061 h 858129"/>
                <a:gd name="connsiteX4" fmla="*/ 351692 w 731520"/>
                <a:gd name="connsiteY4" fmla="*/ 0 h 858129"/>
                <a:gd name="connsiteX0" fmla="*/ 394761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94761 w 731520"/>
                <a:gd name="connsiteY4" fmla="*/ 0 h 992212"/>
                <a:gd name="connsiteX0" fmla="*/ 383994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83994 w 731520"/>
                <a:gd name="connsiteY4" fmla="*/ 0 h 992212"/>
                <a:gd name="connsiteX0" fmla="*/ 383994 w 957635"/>
                <a:gd name="connsiteY0" fmla="*/ 0 h 1313351"/>
                <a:gd name="connsiteX1" fmla="*/ 0 w 957635"/>
                <a:gd name="connsiteY1" fmla="*/ 992212 h 1313351"/>
                <a:gd name="connsiteX2" fmla="*/ 337624 w 957635"/>
                <a:gd name="connsiteY2" fmla="*/ 781197 h 1313351"/>
                <a:gd name="connsiteX3" fmla="*/ 957635 w 957635"/>
                <a:gd name="connsiteY3" fmla="*/ 1313351 h 1313351"/>
                <a:gd name="connsiteX4" fmla="*/ 383994 w 957635"/>
                <a:gd name="connsiteY4" fmla="*/ 0 h 1313351"/>
                <a:gd name="connsiteX0" fmla="*/ 599342 w 1172983"/>
                <a:gd name="connsiteY0" fmla="*/ 0 h 1313351"/>
                <a:gd name="connsiteX1" fmla="*/ 0 w 1172983"/>
                <a:gd name="connsiteY1" fmla="*/ 1305071 h 1313351"/>
                <a:gd name="connsiteX2" fmla="*/ 552972 w 1172983"/>
                <a:gd name="connsiteY2" fmla="*/ 781197 h 1313351"/>
                <a:gd name="connsiteX3" fmla="*/ 1172983 w 1172983"/>
                <a:gd name="connsiteY3" fmla="*/ 1313351 h 1313351"/>
                <a:gd name="connsiteX4" fmla="*/ 599342 w 1172983"/>
                <a:gd name="connsiteY4" fmla="*/ 0 h 1313351"/>
                <a:gd name="connsiteX0" fmla="*/ 599342 w 1172983"/>
                <a:gd name="connsiteY0" fmla="*/ 0 h 1313351"/>
                <a:gd name="connsiteX1" fmla="*/ 0 w 1172983"/>
                <a:gd name="connsiteY1" fmla="*/ 1305071 h 1313351"/>
                <a:gd name="connsiteX2" fmla="*/ 574507 w 1172983"/>
                <a:gd name="connsiteY2" fmla="*/ 982322 h 1313351"/>
                <a:gd name="connsiteX3" fmla="*/ 1172983 w 1172983"/>
                <a:gd name="connsiteY3" fmla="*/ 1313351 h 1313351"/>
                <a:gd name="connsiteX4" fmla="*/ 599342 w 1172983"/>
                <a:gd name="connsiteY4" fmla="*/ 0 h 1313351"/>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67040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67040 w 1172983"/>
                <a:gd name="connsiteY4" fmla="*/ 0 h 1302177"/>
                <a:gd name="connsiteX0" fmla="*/ 567040 w 1172983"/>
                <a:gd name="connsiteY0" fmla="*/ 0 h 1291003"/>
                <a:gd name="connsiteX1" fmla="*/ 0 w 1172983"/>
                <a:gd name="connsiteY1" fmla="*/ 1282723 h 1291003"/>
                <a:gd name="connsiteX2" fmla="*/ 574507 w 1172983"/>
                <a:gd name="connsiteY2" fmla="*/ 959974 h 1291003"/>
                <a:gd name="connsiteX3" fmla="*/ 1172983 w 1172983"/>
                <a:gd name="connsiteY3" fmla="*/ 1291003 h 1291003"/>
                <a:gd name="connsiteX4" fmla="*/ 567040 w 1172983"/>
                <a:gd name="connsiteY4" fmla="*/ 0 h 1291003"/>
                <a:gd name="connsiteX0" fmla="*/ 577807 w 1172983"/>
                <a:gd name="connsiteY0" fmla="*/ 0 h 1190441"/>
                <a:gd name="connsiteX1" fmla="*/ 0 w 1172983"/>
                <a:gd name="connsiteY1" fmla="*/ 1182161 h 1190441"/>
                <a:gd name="connsiteX2" fmla="*/ 574507 w 1172983"/>
                <a:gd name="connsiteY2" fmla="*/ 859412 h 1190441"/>
                <a:gd name="connsiteX3" fmla="*/ 1172983 w 1172983"/>
                <a:gd name="connsiteY3" fmla="*/ 1190441 h 1190441"/>
                <a:gd name="connsiteX4" fmla="*/ 577807 w 1172983"/>
                <a:gd name="connsiteY4" fmla="*/ 0 h 1190441"/>
                <a:gd name="connsiteX0" fmla="*/ 577807 w 1172983"/>
                <a:gd name="connsiteY0" fmla="*/ 0 h 933449"/>
                <a:gd name="connsiteX1" fmla="*/ 0 w 1172983"/>
                <a:gd name="connsiteY1" fmla="*/ 925169 h 933449"/>
                <a:gd name="connsiteX2" fmla="*/ 574507 w 1172983"/>
                <a:gd name="connsiteY2" fmla="*/ 602420 h 933449"/>
                <a:gd name="connsiteX3" fmla="*/ 1172983 w 1172983"/>
                <a:gd name="connsiteY3" fmla="*/ 933449 h 933449"/>
                <a:gd name="connsiteX4" fmla="*/ 577807 w 1172983"/>
                <a:gd name="connsiteY4" fmla="*/ 0 h 933449"/>
                <a:gd name="connsiteX0" fmla="*/ 599342 w 1172983"/>
                <a:gd name="connsiteY0" fmla="*/ 0 h 1324524"/>
                <a:gd name="connsiteX1" fmla="*/ 0 w 1172983"/>
                <a:gd name="connsiteY1" fmla="*/ 1316244 h 1324524"/>
                <a:gd name="connsiteX2" fmla="*/ 574507 w 1172983"/>
                <a:gd name="connsiteY2" fmla="*/ 993495 h 1324524"/>
                <a:gd name="connsiteX3" fmla="*/ 1172983 w 1172983"/>
                <a:gd name="connsiteY3" fmla="*/ 1324524 h 1324524"/>
                <a:gd name="connsiteX4" fmla="*/ 599342 w 1172983"/>
                <a:gd name="connsiteY4" fmla="*/ 0 h 1324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83" h="1324524">
                  <a:moveTo>
                    <a:pt x="599342" y="0"/>
                  </a:moveTo>
                  <a:lnTo>
                    <a:pt x="0" y="1316244"/>
                  </a:lnTo>
                  <a:lnTo>
                    <a:pt x="574507" y="993495"/>
                  </a:lnTo>
                  <a:lnTo>
                    <a:pt x="1172983" y="1324524"/>
                  </a:lnTo>
                  <a:lnTo>
                    <a:pt x="599342" y="0"/>
                  </a:lnTo>
                  <a:close/>
                </a:path>
              </a:pathLst>
            </a:cu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Google Shape;66;p14">
              <a:extLst>
                <a:ext uri="{FF2B5EF4-FFF2-40B4-BE49-F238E27FC236}">
                  <a16:creationId xmlns:a16="http://schemas.microsoft.com/office/drawing/2014/main" xmlns="" id="{D398E2B3-4A72-194D-3028-FC7A0B3599A2}"/>
                </a:ext>
              </a:extLst>
            </p:cNvPr>
            <p:cNvSpPr txBox="1"/>
            <p:nvPr/>
          </p:nvSpPr>
          <p:spPr>
            <a:xfrm>
              <a:off x="15716513" y="3587815"/>
              <a:ext cx="502201" cy="64984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400" b="1" dirty="0">
                  <a:solidFill>
                    <a:sysClr val="windowText" lastClr="000000"/>
                  </a:solidFill>
                </a:rPr>
                <a:t>N</a:t>
              </a:r>
              <a:endParaRPr sz="2400" b="1" dirty="0">
                <a:solidFill>
                  <a:sysClr val="windowText" lastClr="000000"/>
                </a:solidFill>
              </a:endParaRPr>
            </a:p>
          </p:txBody>
        </p: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86"/>
        <p:cNvGrpSpPr/>
        <p:nvPr/>
      </p:nvGrpSpPr>
      <p:grpSpPr>
        <a:xfrm>
          <a:off x="0" y="0"/>
          <a:ext cx="0" cy="0"/>
          <a:chOff x="0" y="0"/>
          <a:chExt cx="0" cy="0"/>
        </a:xfrm>
      </p:grpSpPr>
      <p:graphicFrame>
        <p:nvGraphicFramePr>
          <p:cNvPr id="87" name="Google Shape;87;p16"/>
          <p:cNvGraphicFramePr/>
          <p:nvPr/>
        </p:nvGraphicFramePr>
        <p:xfrm>
          <a:off x="0" y="0"/>
          <a:ext cx="15120000" cy="10696535"/>
        </p:xfrm>
        <a:graphic>
          <a:graphicData uri="http://schemas.openxmlformats.org/drawingml/2006/table">
            <a:tbl>
              <a:tblPr>
                <a:noFill/>
                <a:tableStyleId>{AE7EAA58-4EDA-4114-B047-75ABB572CC32}</a:tableStyleId>
              </a:tblPr>
              <a:tblGrid>
                <a:gridCol w="2459475"/>
                <a:gridCol w="6659175"/>
                <a:gridCol w="2243000"/>
                <a:gridCol w="3758350"/>
              </a:tblGrid>
              <a:tr h="787728">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2000" b="1"/>
                        <a:t>[FACILITY NAME, COUNTRY CODE]</a:t>
                      </a:r>
                      <a:endParaRPr sz="2000" b="1"/>
                    </a:p>
                    <a:p>
                      <a:pPr marL="0" lvl="0" indent="0" algn="l" rtl="0">
                        <a:spcBef>
                          <a:spcPts val="0"/>
                        </a:spcBef>
                        <a:spcAft>
                          <a:spcPts val="0"/>
                        </a:spcAft>
                        <a:buNone/>
                      </a:pPr>
                      <a:r>
                        <a:rPr lang="fr" sz="2000" b="1"/>
                        <a:t>COLLOCATED FACILITY GRAPHIC [X]</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fr" sz="1900" b="1"/>
                        <a:t>[CLASSIFICATION]</a:t>
                      </a:r>
                      <a:endParaRPr sz="1900" b="1"/>
                    </a:p>
                    <a:p>
                      <a:pPr marL="0" lvl="0" indent="0" algn="ctr" rtl="0">
                        <a:spcBef>
                          <a:spcPts val="0"/>
                        </a:spcBef>
                        <a:spcAft>
                          <a:spcPts val="0"/>
                        </a:spcAft>
                        <a:buNone/>
                      </a:pPr>
                      <a:r>
                        <a:rPr lang="fr" sz="1900" b="1"/>
                        <a:t>[DISSEMINATION CONTROLS]</a:t>
                      </a:r>
                      <a:endParaRPr sz="19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07959">
                <a:tc vMerge="1">
                  <a:txBody>
                    <a:bodyPr/>
                    <a:lstStyle/>
                    <a:p>
                      <a:endParaRPr lang="nb-NO"/>
                    </a:p>
                  </a:txBody>
                  <a:tcPr/>
                </a:tc>
                <a:tc>
                  <a:txBody>
                    <a:bodyPr/>
                    <a:lstStyle/>
                    <a:p>
                      <a:pPr marL="0" lvl="0" indent="0" algn="l" rtl="0">
                        <a:spcBef>
                          <a:spcPts val="0"/>
                        </a:spcBef>
                        <a:spcAft>
                          <a:spcPts val="0"/>
                        </a:spcAft>
                        <a:buClr>
                          <a:schemeClr val="dk1"/>
                        </a:buClr>
                        <a:buSzPts val="1100"/>
                        <a:buFont typeface="Arial"/>
                        <a:buNone/>
                      </a:pPr>
                      <a:r>
                        <a:rPr lang="fr" sz="1500" b="1">
                          <a:solidFill>
                            <a:schemeClr val="dk1"/>
                          </a:solidFill>
                        </a:rPr>
                        <a:t>BE: [XXXXXXX]  CATCODE: XX</a:t>
                      </a:r>
                      <a:endParaRPr sz="1500" b="1">
                        <a:solidFill>
                          <a:schemeClr val="dk1"/>
                        </a:solidFill>
                      </a:endParaRPr>
                    </a:p>
                    <a:p>
                      <a:pPr marL="0" lvl="0" indent="0" algn="l" rtl="0">
                        <a:spcBef>
                          <a:spcPts val="0"/>
                        </a:spcBef>
                        <a:spcAft>
                          <a:spcPts val="0"/>
                        </a:spcAft>
                        <a:buClr>
                          <a:schemeClr val="dk1"/>
                        </a:buClr>
                        <a:buSzPts val="1100"/>
                        <a:buFont typeface="Arial"/>
                        <a:buNone/>
                      </a:pPr>
                      <a:r>
                        <a:rPr lang="fr" sz="1500" b="1">
                          <a:solidFill>
                            <a:schemeClr val="dk1"/>
                          </a:solidFill>
                        </a:rPr>
                        <a:t>MIDB GEO: [DDMM.MMM (N/S)] [DDDMM.MMM(E/W)]</a:t>
                      </a:r>
                      <a:endParaRPr sz="1500" b="1">
                        <a:solidFill>
                          <a:schemeClr val="dk1"/>
                        </a:solidFill>
                      </a:endParaRPr>
                    </a:p>
                    <a:p>
                      <a:pPr marL="0" lvl="0" indent="0" algn="l" rtl="0">
                        <a:spcBef>
                          <a:spcPts val="0"/>
                        </a:spcBef>
                        <a:spcAft>
                          <a:spcPts val="0"/>
                        </a:spcAft>
                        <a:buClr>
                          <a:schemeClr val="dk1"/>
                        </a:buClr>
                        <a:buSzPts val="1100"/>
                        <a:buFont typeface="Arial"/>
                        <a:buNone/>
                      </a:pPr>
                      <a:r>
                        <a:rPr lang="fr" sz="1500" b="1">
                          <a:solidFill>
                            <a:schemeClr val="dk1"/>
                          </a:solidFill>
                        </a:rPr>
                        <a:t>ICOD: [DDMMMYYYY] DOI:[DDMMMYYYY]</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fr" sz="1500" b="1"/>
                        <a:t>DECL ON: [YYYYMMDD] (+50 YEARS)</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796126">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grpSp>
        <p:nvGrpSpPr>
          <p:cNvPr id="91" name="Google Shape;91;p16"/>
          <p:cNvGrpSpPr/>
          <p:nvPr/>
        </p:nvGrpSpPr>
        <p:grpSpPr>
          <a:xfrm>
            <a:off x="2731650" y="3637400"/>
            <a:ext cx="3315750" cy="2171100"/>
            <a:chOff x="3452100" y="4683025"/>
            <a:chExt cx="3315750" cy="2171100"/>
          </a:xfrm>
        </p:grpSpPr>
        <p:sp>
          <p:nvSpPr>
            <p:cNvPr id="92" name="Google Shape;92;p16"/>
            <p:cNvSpPr txBox="1"/>
            <p:nvPr/>
          </p:nvSpPr>
          <p:spPr>
            <a:xfrm>
              <a:off x="3452100" y="4683025"/>
              <a:ext cx="21267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b="1">
                  <a:solidFill>
                    <a:schemeClr val="dk1"/>
                  </a:solidFill>
                </a:rPr>
                <a:t>FACILITY NAME</a:t>
              </a:r>
              <a:endParaRPr b="1">
                <a:solidFill>
                  <a:schemeClr val="dk1"/>
                </a:solidFill>
              </a:endParaRPr>
            </a:p>
            <a:p>
              <a:pPr marL="0" lvl="0" indent="0" algn="l" rtl="0">
                <a:spcBef>
                  <a:spcPts val="0"/>
                </a:spcBef>
                <a:spcAft>
                  <a:spcPts val="0"/>
                </a:spcAft>
                <a:buNone/>
              </a:pPr>
              <a:r>
                <a:rPr lang="fr" b="1">
                  <a:solidFill>
                    <a:schemeClr val="dk1"/>
                  </a:solidFill>
                </a:rPr>
                <a:t>XXXXCDXXXX/CDX01</a:t>
              </a:r>
              <a:endParaRPr b="1">
                <a:solidFill>
                  <a:schemeClr val="dk1"/>
                </a:solidFill>
              </a:endParaRPr>
            </a:p>
          </p:txBody>
        </p:sp>
        <p:cxnSp>
          <p:nvCxnSpPr>
            <p:cNvPr id="93" name="Google Shape;93;p16"/>
            <p:cNvCxnSpPr>
              <a:stCxn id="92" idx="2"/>
            </p:cNvCxnSpPr>
            <p:nvPr/>
          </p:nvCxnSpPr>
          <p:spPr>
            <a:xfrm>
              <a:off x="4515450" y="5185225"/>
              <a:ext cx="2252400" cy="1668900"/>
            </a:xfrm>
            <a:prstGeom prst="straightConnector1">
              <a:avLst/>
            </a:prstGeom>
            <a:noFill/>
            <a:ln w="19050" cap="flat" cmpd="sng">
              <a:solidFill>
                <a:srgbClr val="000000"/>
              </a:solidFill>
              <a:prstDash val="solid"/>
              <a:round/>
              <a:headEnd type="none" w="med" len="med"/>
              <a:tailEnd type="none" w="med" len="med"/>
            </a:ln>
          </p:spPr>
        </p:cxnSp>
      </p:grpSp>
      <p:sp>
        <p:nvSpPr>
          <p:cNvPr id="94" name="Google Shape;94;p16"/>
          <p:cNvSpPr/>
          <p:nvPr/>
        </p:nvSpPr>
        <p:spPr>
          <a:xfrm>
            <a:off x="5291313" y="5081150"/>
            <a:ext cx="4537375" cy="3671450"/>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rgbClr val="CCCCCC"/>
            </a:solidFill>
            <a:prstDash val="solid"/>
            <a:round/>
            <a:headEnd type="none" w="med" len="med"/>
            <a:tailEnd type="none" w="med" len="med"/>
          </a:ln>
        </p:spPr>
      </p:sp>
      <p:sp>
        <p:nvSpPr>
          <p:cNvPr id="95" name="Google Shape;95;p16"/>
          <p:cNvSpPr txBox="1"/>
          <p:nvPr/>
        </p:nvSpPr>
        <p:spPr>
          <a:xfrm>
            <a:off x="0" y="10077413"/>
            <a:ext cx="31866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[CLASSIFICATION]</a:t>
            </a:r>
            <a:endParaRPr b="1"/>
          </a:p>
          <a:p>
            <a:pPr marL="0" lvl="0" indent="0" algn="ctr" rtl="0">
              <a:spcBef>
                <a:spcPts val="0"/>
              </a:spcBef>
              <a:spcAft>
                <a:spcPts val="0"/>
              </a:spcAft>
              <a:buNone/>
            </a:pPr>
            <a:r>
              <a:rPr lang="fr" b="1"/>
              <a:t> [DISSEMINATION CONTROLS]</a:t>
            </a:r>
            <a:endParaRPr b="1"/>
          </a:p>
        </p:txBody>
      </p:sp>
      <p:sp>
        <p:nvSpPr>
          <p:cNvPr id="96" name="Google Shape;96;p16"/>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rgbClr val="FF0000"/>
                </a:solidFill>
              </a:rPr>
              <a:t>[CLASSIFICATION]</a:t>
            </a:r>
            <a:endParaRPr b="1">
              <a:solidFill>
                <a:srgbClr val="FF0000"/>
              </a:solidFill>
            </a:endParaRPr>
          </a:p>
        </p:txBody>
      </p:sp>
      <p:pic>
        <p:nvPicPr>
          <p:cNvPr id="97" name="Google Shape;97;p16">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grpSp>
        <p:nvGrpSpPr>
          <p:cNvPr id="13" name="Group 25">
            <a:extLst>
              <a:ext uri="{FF2B5EF4-FFF2-40B4-BE49-F238E27FC236}">
                <a16:creationId xmlns:a16="http://schemas.microsoft.com/office/drawing/2014/main" xmlns="" id="{9689C963-FBFE-F6A6-8CB8-ED90E7F3E0DA}"/>
              </a:ext>
            </a:extLst>
          </p:cNvPr>
          <p:cNvGrpSpPr/>
          <p:nvPr/>
        </p:nvGrpSpPr>
        <p:grpSpPr>
          <a:xfrm>
            <a:off x="14082163" y="2146524"/>
            <a:ext cx="559046" cy="692832"/>
            <a:chOff x="15526400" y="3343535"/>
            <a:chExt cx="1172983" cy="1324523"/>
          </a:xfrm>
        </p:grpSpPr>
        <p:sp>
          <p:nvSpPr>
            <p:cNvPr id="14" name="Freeform: Shape 26">
              <a:extLst>
                <a:ext uri="{FF2B5EF4-FFF2-40B4-BE49-F238E27FC236}">
                  <a16:creationId xmlns:a16="http://schemas.microsoft.com/office/drawing/2014/main" xmlns="" id="{602570C7-2CFF-E39E-7C48-3B7A17B5C88E}"/>
                </a:ext>
              </a:extLst>
            </p:cNvPr>
            <p:cNvSpPr/>
            <p:nvPr/>
          </p:nvSpPr>
          <p:spPr>
            <a:xfrm>
              <a:off x="15526400" y="3343535"/>
              <a:ext cx="1172983" cy="1324523"/>
            </a:xfrm>
            <a:custGeom>
              <a:avLst/>
              <a:gdLst>
                <a:gd name="connsiteX0" fmla="*/ 351692 w 731520"/>
                <a:gd name="connsiteY0" fmla="*/ 0 h 858129"/>
                <a:gd name="connsiteX1" fmla="*/ 0 w 731520"/>
                <a:gd name="connsiteY1" fmla="*/ 858129 h 858129"/>
                <a:gd name="connsiteX2" fmla="*/ 337624 w 731520"/>
                <a:gd name="connsiteY2" fmla="*/ 647114 h 858129"/>
                <a:gd name="connsiteX3" fmla="*/ 731520 w 731520"/>
                <a:gd name="connsiteY3" fmla="*/ 844061 h 858129"/>
                <a:gd name="connsiteX4" fmla="*/ 351692 w 731520"/>
                <a:gd name="connsiteY4" fmla="*/ 0 h 858129"/>
                <a:gd name="connsiteX0" fmla="*/ 394761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94761 w 731520"/>
                <a:gd name="connsiteY4" fmla="*/ 0 h 992212"/>
                <a:gd name="connsiteX0" fmla="*/ 383994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83994 w 731520"/>
                <a:gd name="connsiteY4" fmla="*/ 0 h 992212"/>
                <a:gd name="connsiteX0" fmla="*/ 383994 w 957635"/>
                <a:gd name="connsiteY0" fmla="*/ 0 h 1313351"/>
                <a:gd name="connsiteX1" fmla="*/ 0 w 957635"/>
                <a:gd name="connsiteY1" fmla="*/ 992212 h 1313351"/>
                <a:gd name="connsiteX2" fmla="*/ 337624 w 957635"/>
                <a:gd name="connsiteY2" fmla="*/ 781197 h 1313351"/>
                <a:gd name="connsiteX3" fmla="*/ 957635 w 957635"/>
                <a:gd name="connsiteY3" fmla="*/ 1313351 h 1313351"/>
                <a:gd name="connsiteX4" fmla="*/ 383994 w 957635"/>
                <a:gd name="connsiteY4" fmla="*/ 0 h 1313351"/>
                <a:gd name="connsiteX0" fmla="*/ 599342 w 1172983"/>
                <a:gd name="connsiteY0" fmla="*/ 0 h 1313351"/>
                <a:gd name="connsiteX1" fmla="*/ 0 w 1172983"/>
                <a:gd name="connsiteY1" fmla="*/ 1305071 h 1313351"/>
                <a:gd name="connsiteX2" fmla="*/ 552972 w 1172983"/>
                <a:gd name="connsiteY2" fmla="*/ 781197 h 1313351"/>
                <a:gd name="connsiteX3" fmla="*/ 1172983 w 1172983"/>
                <a:gd name="connsiteY3" fmla="*/ 1313351 h 1313351"/>
                <a:gd name="connsiteX4" fmla="*/ 599342 w 1172983"/>
                <a:gd name="connsiteY4" fmla="*/ 0 h 1313351"/>
                <a:gd name="connsiteX0" fmla="*/ 599342 w 1172983"/>
                <a:gd name="connsiteY0" fmla="*/ 0 h 1313351"/>
                <a:gd name="connsiteX1" fmla="*/ 0 w 1172983"/>
                <a:gd name="connsiteY1" fmla="*/ 1305071 h 1313351"/>
                <a:gd name="connsiteX2" fmla="*/ 574507 w 1172983"/>
                <a:gd name="connsiteY2" fmla="*/ 982322 h 1313351"/>
                <a:gd name="connsiteX3" fmla="*/ 1172983 w 1172983"/>
                <a:gd name="connsiteY3" fmla="*/ 1313351 h 1313351"/>
                <a:gd name="connsiteX4" fmla="*/ 599342 w 1172983"/>
                <a:gd name="connsiteY4" fmla="*/ 0 h 1313351"/>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67040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67040 w 1172983"/>
                <a:gd name="connsiteY4" fmla="*/ 0 h 1302177"/>
                <a:gd name="connsiteX0" fmla="*/ 567040 w 1172983"/>
                <a:gd name="connsiteY0" fmla="*/ 0 h 1291003"/>
                <a:gd name="connsiteX1" fmla="*/ 0 w 1172983"/>
                <a:gd name="connsiteY1" fmla="*/ 1282723 h 1291003"/>
                <a:gd name="connsiteX2" fmla="*/ 574507 w 1172983"/>
                <a:gd name="connsiteY2" fmla="*/ 959974 h 1291003"/>
                <a:gd name="connsiteX3" fmla="*/ 1172983 w 1172983"/>
                <a:gd name="connsiteY3" fmla="*/ 1291003 h 1291003"/>
                <a:gd name="connsiteX4" fmla="*/ 567040 w 1172983"/>
                <a:gd name="connsiteY4" fmla="*/ 0 h 1291003"/>
                <a:gd name="connsiteX0" fmla="*/ 577807 w 1172983"/>
                <a:gd name="connsiteY0" fmla="*/ 0 h 1190441"/>
                <a:gd name="connsiteX1" fmla="*/ 0 w 1172983"/>
                <a:gd name="connsiteY1" fmla="*/ 1182161 h 1190441"/>
                <a:gd name="connsiteX2" fmla="*/ 574507 w 1172983"/>
                <a:gd name="connsiteY2" fmla="*/ 859412 h 1190441"/>
                <a:gd name="connsiteX3" fmla="*/ 1172983 w 1172983"/>
                <a:gd name="connsiteY3" fmla="*/ 1190441 h 1190441"/>
                <a:gd name="connsiteX4" fmla="*/ 577807 w 1172983"/>
                <a:gd name="connsiteY4" fmla="*/ 0 h 1190441"/>
                <a:gd name="connsiteX0" fmla="*/ 577807 w 1172983"/>
                <a:gd name="connsiteY0" fmla="*/ 0 h 933449"/>
                <a:gd name="connsiteX1" fmla="*/ 0 w 1172983"/>
                <a:gd name="connsiteY1" fmla="*/ 925169 h 933449"/>
                <a:gd name="connsiteX2" fmla="*/ 574507 w 1172983"/>
                <a:gd name="connsiteY2" fmla="*/ 602420 h 933449"/>
                <a:gd name="connsiteX3" fmla="*/ 1172983 w 1172983"/>
                <a:gd name="connsiteY3" fmla="*/ 933449 h 933449"/>
                <a:gd name="connsiteX4" fmla="*/ 577807 w 1172983"/>
                <a:gd name="connsiteY4" fmla="*/ 0 h 933449"/>
                <a:gd name="connsiteX0" fmla="*/ 599342 w 1172983"/>
                <a:gd name="connsiteY0" fmla="*/ 0 h 1324524"/>
                <a:gd name="connsiteX1" fmla="*/ 0 w 1172983"/>
                <a:gd name="connsiteY1" fmla="*/ 1316244 h 1324524"/>
                <a:gd name="connsiteX2" fmla="*/ 574507 w 1172983"/>
                <a:gd name="connsiteY2" fmla="*/ 993495 h 1324524"/>
                <a:gd name="connsiteX3" fmla="*/ 1172983 w 1172983"/>
                <a:gd name="connsiteY3" fmla="*/ 1324524 h 1324524"/>
                <a:gd name="connsiteX4" fmla="*/ 599342 w 1172983"/>
                <a:gd name="connsiteY4" fmla="*/ 0 h 1324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83" h="1324524">
                  <a:moveTo>
                    <a:pt x="599342" y="0"/>
                  </a:moveTo>
                  <a:lnTo>
                    <a:pt x="0" y="1316244"/>
                  </a:lnTo>
                  <a:lnTo>
                    <a:pt x="574507" y="993495"/>
                  </a:lnTo>
                  <a:lnTo>
                    <a:pt x="1172983" y="1324524"/>
                  </a:lnTo>
                  <a:lnTo>
                    <a:pt x="599342" y="0"/>
                  </a:lnTo>
                  <a:close/>
                </a:path>
              </a:pathLst>
            </a:cu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Google Shape;66;p14">
              <a:extLst>
                <a:ext uri="{FF2B5EF4-FFF2-40B4-BE49-F238E27FC236}">
                  <a16:creationId xmlns:a16="http://schemas.microsoft.com/office/drawing/2014/main" xmlns="" id="{D398E2B3-4A72-194D-3028-FC7A0B3599A2}"/>
                </a:ext>
              </a:extLst>
            </p:cNvPr>
            <p:cNvSpPr txBox="1"/>
            <p:nvPr/>
          </p:nvSpPr>
          <p:spPr>
            <a:xfrm>
              <a:off x="15716513" y="3587815"/>
              <a:ext cx="502201" cy="64984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400" b="1" dirty="0">
                  <a:solidFill>
                    <a:sysClr val="windowText" lastClr="000000"/>
                  </a:solidFill>
                </a:rPr>
                <a:t>N</a:t>
              </a:r>
              <a:endParaRPr sz="2400" b="1" dirty="0">
                <a:solidFill>
                  <a:sysClr val="windowText" lastClr="000000"/>
                </a:solidFill>
              </a:endParaRPr>
            </a:p>
          </p:txBody>
        </p:sp>
      </p:gr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01"/>
        <p:cNvGrpSpPr/>
        <p:nvPr/>
      </p:nvGrpSpPr>
      <p:grpSpPr>
        <a:xfrm>
          <a:off x="0" y="0"/>
          <a:ext cx="0" cy="0"/>
          <a:chOff x="0" y="0"/>
          <a:chExt cx="0" cy="0"/>
        </a:xfrm>
      </p:grpSpPr>
      <p:graphicFrame>
        <p:nvGraphicFramePr>
          <p:cNvPr id="102" name="Google Shape;102;p17"/>
          <p:cNvGraphicFramePr/>
          <p:nvPr/>
        </p:nvGraphicFramePr>
        <p:xfrm>
          <a:off x="0" y="0"/>
          <a:ext cx="15120000" cy="10696535"/>
        </p:xfrm>
        <a:graphic>
          <a:graphicData uri="http://schemas.openxmlformats.org/drawingml/2006/table">
            <a:tbl>
              <a:tblPr>
                <a:noFill/>
                <a:tableStyleId>{AE7EAA58-4EDA-4114-B047-75ABB572CC32}</a:tableStyleId>
              </a:tblPr>
              <a:tblGrid>
                <a:gridCol w="2459475"/>
                <a:gridCol w="6659175"/>
                <a:gridCol w="2243000"/>
                <a:gridCol w="3758350"/>
              </a:tblGrid>
              <a:tr h="787728">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2000" b="1"/>
                        <a:t>[FACILITY NAME, COUNTRY CODE]</a:t>
                      </a:r>
                      <a:endParaRPr sz="2000" b="1"/>
                    </a:p>
                    <a:p>
                      <a:pPr marL="0" lvl="0" indent="0" algn="l" rtl="0">
                        <a:spcBef>
                          <a:spcPts val="0"/>
                        </a:spcBef>
                        <a:spcAft>
                          <a:spcPts val="0"/>
                        </a:spcAft>
                        <a:buNone/>
                      </a:pPr>
                      <a:r>
                        <a:rPr lang="fr" sz="2000" b="1"/>
                        <a:t>CRITICAL ELEMENT GRAPHIC [X]</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fr" sz="1900" b="1"/>
                        <a:t>[CLASSIFICATION]</a:t>
                      </a:r>
                      <a:endParaRPr sz="1900" b="1"/>
                    </a:p>
                    <a:p>
                      <a:pPr marL="0" lvl="0" indent="0" algn="ctr" rtl="0">
                        <a:spcBef>
                          <a:spcPts val="0"/>
                        </a:spcBef>
                        <a:spcAft>
                          <a:spcPts val="0"/>
                        </a:spcAft>
                        <a:buNone/>
                      </a:pPr>
                      <a:r>
                        <a:rPr lang="fr" sz="1900" b="1"/>
                        <a:t>[DISSEMINATION CONTROLS]</a:t>
                      </a:r>
                      <a:endParaRPr sz="19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07959">
                <a:tc vMerge="1">
                  <a:txBody>
                    <a:bodyPr/>
                    <a:lstStyle/>
                    <a:p>
                      <a:endParaRPr lang="nb-NO"/>
                    </a:p>
                  </a:txBody>
                  <a:tcPr/>
                </a:tc>
                <a:tc>
                  <a:txBody>
                    <a:bodyPr/>
                    <a:lstStyle/>
                    <a:p>
                      <a:pPr marL="0" lvl="0" indent="0" algn="l" rtl="0">
                        <a:spcBef>
                          <a:spcPts val="0"/>
                        </a:spcBef>
                        <a:spcAft>
                          <a:spcPts val="0"/>
                        </a:spcAft>
                        <a:buNone/>
                      </a:pPr>
                      <a:r>
                        <a:rPr lang="fr" sz="1500" b="1">
                          <a:solidFill>
                            <a:schemeClr val="dk1"/>
                          </a:solidFill>
                        </a:rPr>
                        <a:t>BE: [XXXXXXX]  CATCODE: XX</a:t>
                      </a:r>
                      <a:endParaRPr sz="1500" b="1">
                        <a:solidFill>
                          <a:schemeClr val="dk1"/>
                        </a:solidFill>
                      </a:endParaRPr>
                    </a:p>
                    <a:p>
                      <a:pPr marL="0" lvl="0" indent="0" algn="l" rtl="0">
                        <a:spcBef>
                          <a:spcPts val="0"/>
                        </a:spcBef>
                        <a:spcAft>
                          <a:spcPts val="0"/>
                        </a:spcAft>
                        <a:buNone/>
                      </a:pPr>
                      <a:r>
                        <a:rPr lang="fr" sz="1500" b="1">
                          <a:solidFill>
                            <a:schemeClr val="dk1"/>
                          </a:solidFill>
                        </a:rPr>
                        <a:t>MIDB GEO: [DDMM.MMM (N/S)] [DDDMM.MMM(E/W)]</a:t>
                      </a:r>
                      <a:endParaRPr sz="1500" b="1">
                        <a:solidFill>
                          <a:schemeClr val="dk1"/>
                        </a:solidFill>
                      </a:endParaRPr>
                    </a:p>
                    <a:p>
                      <a:pPr marL="0" lvl="0" indent="0" algn="l" rtl="0">
                        <a:spcBef>
                          <a:spcPts val="0"/>
                        </a:spcBef>
                        <a:spcAft>
                          <a:spcPts val="0"/>
                        </a:spcAft>
                        <a:buNone/>
                      </a:pPr>
                      <a:r>
                        <a:rPr lang="fr" sz="1500" b="1">
                          <a:solidFill>
                            <a:schemeClr val="dk1"/>
                          </a:solidFill>
                        </a:rPr>
                        <a:t>ICOD: [DDMMMYYYY] DOI:[DDMMMYYYY]</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fr" sz="1500" b="1"/>
                        <a:t>DECL ON: [YYYYMMDD] (+50 YEARS)</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796126">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grpSp>
        <p:nvGrpSpPr>
          <p:cNvPr id="103" name="Google Shape;103;p17"/>
          <p:cNvGrpSpPr/>
          <p:nvPr/>
        </p:nvGrpSpPr>
        <p:grpSpPr>
          <a:xfrm>
            <a:off x="5433300" y="3550225"/>
            <a:ext cx="3186600" cy="2358900"/>
            <a:chOff x="3452100" y="4159825"/>
            <a:chExt cx="3186600" cy="2358900"/>
          </a:xfrm>
        </p:grpSpPr>
        <p:sp>
          <p:nvSpPr>
            <p:cNvPr id="104" name="Google Shape;104;p17"/>
            <p:cNvSpPr txBox="1"/>
            <p:nvPr/>
          </p:nvSpPr>
          <p:spPr>
            <a:xfrm>
              <a:off x="3452100" y="4159825"/>
              <a:ext cx="3186600" cy="1025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b="1">
                  <a:solidFill>
                    <a:schemeClr val="dk1"/>
                  </a:solidFill>
                </a:rPr>
                <a:t>CE1</a:t>
              </a:r>
              <a:endParaRPr b="1">
                <a:solidFill>
                  <a:schemeClr val="dk1"/>
                </a:solidFill>
              </a:endParaRPr>
            </a:p>
            <a:p>
              <a:pPr marL="0" lvl="0" indent="0" algn="l" rtl="0">
                <a:spcBef>
                  <a:spcPts val="0"/>
                </a:spcBef>
                <a:spcAft>
                  <a:spcPts val="0"/>
                </a:spcAft>
                <a:buNone/>
              </a:pPr>
              <a:r>
                <a:rPr lang="fr" b="1">
                  <a:solidFill>
                    <a:schemeClr val="dk1"/>
                  </a:solidFill>
                </a:rPr>
                <a:t>SUPPORT BLDG 01</a:t>
              </a:r>
              <a:endParaRPr b="1">
                <a:solidFill>
                  <a:schemeClr val="dk1"/>
                </a:solidFill>
              </a:endParaRPr>
            </a:p>
            <a:p>
              <a:pPr marL="0" lvl="0" indent="0" algn="l" rtl="0">
                <a:spcBef>
                  <a:spcPts val="0"/>
                </a:spcBef>
                <a:spcAft>
                  <a:spcPts val="0"/>
                </a:spcAft>
                <a:buNone/>
              </a:pPr>
              <a:r>
                <a:rPr lang="fr" b="1">
                  <a:solidFill>
                    <a:schemeClr val="dk1"/>
                  </a:solidFill>
                </a:rPr>
                <a:t>PV CHAR: xxx xx</a:t>
              </a:r>
              <a:endParaRPr b="1">
                <a:solidFill>
                  <a:schemeClr val="dk1"/>
                </a:solidFill>
              </a:endParaRPr>
            </a:p>
            <a:p>
              <a:pPr marL="0" lvl="0" indent="0" algn="l" rtl="0">
                <a:spcBef>
                  <a:spcPts val="0"/>
                </a:spcBef>
                <a:spcAft>
                  <a:spcPts val="0"/>
                </a:spcAft>
                <a:buNone/>
              </a:pPr>
              <a:r>
                <a:rPr lang="fr" b="1">
                  <a:solidFill>
                    <a:schemeClr val="dk1"/>
                  </a:solidFill>
                </a:rPr>
                <a:t>L = xxx FT, W = xx FT, H = xx FT</a:t>
              </a:r>
              <a:endParaRPr b="1">
                <a:solidFill>
                  <a:schemeClr val="dk1"/>
                </a:solidFill>
              </a:endParaRPr>
            </a:p>
          </p:txBody>
        </p:sp>
        <p:cxnSp>
          <p:nvCxnSpPr>
            <p:cNvPr id="105" name="Google Shape;105;p17"/>
            <p:cNvCxnSpPr>
              <a:stCxn id="104" idx="2"/>
            </p:cNvCxnSpPr>
            <p:nvPr/>
          </p:nvCxnSpPr>
          <p:spPr>
            <a:xfrm>
              <a:off x="5045400" y="5185225"/>
              <a:ext cx="1002000" cy="1333500"/>
            </a:xfrm>
            <a:prstGeom prst="straightConnector1">
              <a:avLst/>
            </a:prstGeom>
            <a:noFill/>
            <a:ln w="19050" cap="flat" cmpd="sng">
              <a:solidFill>
                <a:srgbClr val="000000"/>
              </a:solidFill>
              <a:prstDash val="solid"/>
              <a:round/>
              <a:headEnd type="none" w="med" len="med"/>
              <a:tailEnd type="none" w="med" len="med"/>
            </a:ln>
          </p:spPr>
        </p:cxnSp>
      </p:grpSp>
      <p:grpSp>
        <p:nvGrpSpPr>
          <p:cNvPr id="109" name="Google Shape;109;p17"/>
          <p:cNvGrpSpPr/>
          <p:nvPr/>
        </p:nvGrpSpPr>
        <p:grpSpPr>
          <a:xfrm>
            <a:off x="1959275" y="7481450"/>
            <a:ext cx="4573200" cy="1025400"/>
            <a:chOff x="1959275" y="7481450"/>
            <a:chExt cx="4573200" cy="1025400"/>
          </a:xfrm>
        </p:grpSpPr>
        <p:sp>
          <p:nvSpPr>
            <p:cNvPr id="110" name="Google Shape;110;p17"/>
            <p:cNvSpPr txBox="1"/>
            <p:nvPr/>
          </p:nvSpPr>
          <p:spPr>
            <a:xfrm>
              <a:off x="1959275" y="7481450"/>
              <a:ext cx="3186600" cy="1025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b="1">
                  <a:solidFill>
                    <a:schemeClr val="dk1"/>
                  </a:solidFill>
                </a:rPr>
                <a:t>CE2</a:t>
              </a:r>
              <a:endParaRPr b="1">
                <a:solidFill>
                  <a:schemeClr val="dk1"/>
                </a:solidFill>
              </a:endParaRPr>
            </a:p>
            <a:p>
              <a:pPr marL="0" lvl="0" indent="0" algn="l" rtl="0">
                <a:spcBef>
                  <a:spcPts val="0"/>
                </a:spcBef>
                <a:spcAft>
                  <a:spcPts val="0"/>
                </a:spcAft>
                <a:buNone/>
              </a:pPr>
              <a:r>
                <a:rPr lang="fr" b="1">
                  <a:solidFill>
                    <a:schemeClr val="dk1"/>
                  </a:solidFill>
                </a:rPr>
                <a:t>SUPPORT BLDG 02</a:t>
              </a:r>
              <a:endParaRPr b="1">
                <a:solidFill>
                  <a:schemeClr val="dk1"/>
                </a:solidFill>
              </a:endParaRPr>
            </a:p>
            <a:p>
              <a:pPr marL="0" lvl="0" indent="0" algn="l" rtl="0">
                <a:spcBef>
                  <a:spcPts val="0"/>
                </a:spcBef>
                <a:spcAft>
                  <a:spcPts val="0"/>
                </a:spcAft>
                <a:buNone/>
              </a:pPr>
              <a:r>
                <a:rPr lang="fr" b="1">
                  <a:solidFill>
                    <a:schemeClr val="dk1"/>
                  </a:solidFill>
                </a:rPr>
                <a:t>PV CHAR: xxx xx</a:t>
              </a:r>
              <a:endParaRPr b="1">
                <a:solidFill>
                  <a:schemeClr val="dk1"/>
                </a:solidFill>
              </a:endParaRPr>
            </a:p>
            <a:p>
              <a:pPr marL="0" lvl="0" indent="0" algn="l" rtl="0">
                <a:spcBef>
                  <a:spcPts val="0"/>
                </a:spcBef>
                <a:spcAft>
                  <a:spcPts val="0"/>
                </a:spcAft>
                <a:buNone/>
              </a:pPr>
              <a:r>
                <a:rPr lang="fr" b="1">
                  <a:solidFill>
                    <a:schemeClr val="dk1"/>
                  </a:solidFill>
                </a:rPr>
                <a:t>L = xxx FT, W = xx FT, H = xx FT</a:t>
              </a:r>
              <a:endParaRPr b="1">
                <a:solidFill>
                  <a:schemeClr val="dk1"/>
                </a:solidFill>
              </a:endParaRPr>
            </a:p>
          </p:txBody>
        </p:sp>
        <p:cxnSp>
          <p:nvCxnSpPr>
            <p:cNvPr id="111" name="Google Shape;111;p17"/>
            <p:cNvCxnSpPr>
              <a:stCxn id="110" idx="3"/>
            </p:cNvCxnSpPr>
            <p:nvPr/>
          </p:nvCxnSpPr>
          <p:spPr>
            <a:xfrm rot="10800000" flipH="1">
              <a:off x="5145875" y="7713650"/>
              <a:ext cx="1386600" cy="280500"/>
            </a:xfrm>
            <a:prstGeom prst="straightConnector1">
              <a:avLst/>
            </a:prstGeom>
            <a:noFill/>
            <a:ln w="19050" cap="flat" cmpd="sng">
              <a:solidFill>
                <a:srgbClr val="000000"/>
              </a:solidFill>
              <a:prstDash val="solid"/>
              <a:round/>
              <a:headEnd type="none" w="med" len="med"/>
              <a:tailEnd type="none" w="med" len="med"/>
            </a:ln>
          </p:spPr>
        </p:cxnSp>
      </p:grpSp>
      <p:sp>
        <p:nvSpPr>
          <p:cNvPr id="112" name="Google Shape;112;p17"/>
          <p:cNvSpPr/>
          <p:nvPr/>
        </p:nvSpPr>
        <p:spPr>
          <a:xfrm>
            <a:off x="5291313" y="5081150"/>
            <a:ext cx="4537375" cy="3671450"/>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rgbClr val="CCCCCC"/>
            </a:solidFill>
            <a:prstDash val="solid"/>
            <a:round/>
            <a:headEnd type="none" w="med" len="med"/>
            <a:tailEnd type="none" w="med" len="med"/>
          </a:ln>
        </p:spPr>
      </p:sp>
      <p:sp>
        <p:nvSpPr>
          <p:cNvPr id="113" name="Google Shape;113;p17"/>
          <p:cNvSpPr txBox="1"/>
          <p:nvPr/>
        </p:nvSpPr>
        <p:spPr>
          <a:xfrm>
            <a:off x="0" y="10077413"/>
            <a:ext cx="31866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[CLASSIFICATION]</a:t>
            </a:r>
            <a:endParaRPr b="1"/>
          </a:p>
          <a:p>
            <a:pPr marL="0" lvl="0" indent="0" algn="ctr" rtl="0">
              <a:spcBef>
                <a:spcPts val="0"/>
              </a:spcBef>
              <a:spcAft>
                <a:spcPts val="0"/>
              </a:spcAft>
              <a:buNone/>
            </a:pPr>
            <a:r>
              <a:rPr lang="fr" b="1"/>
              <a:t> [DISSEMINATION CONTROLS]</a:t>
            </a:r>
            <a:endParaRPr b="1"/>
          </a:p>
        </p:txBody>
      </p:sp>
      <p:sp>
        <p:nvSpPr>
          <p:cNvPr id="114" name="Google Shape;114;p17"/>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rgbClr val="FF0000"/>
                </a:solidFill>
              </a:rPr>
              <a:t>[CLASSIFICATION]</a:t>
            </a:r>
            <a:endParaRPr b="1">
              <a:solidFill>
                <a:srgbClr val="FF0000"/>
              </a:solidFill>
            </a:endParaRPr>
          </a:p>
        </p:txBody>
      </p:sp>
      <p:pic>
        <p:nvPicPr>
          <p:cNvPr id="115" name="Google Shape;115;p17">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grpSp>
        <p:nvGrpSpPr>
          <p:cNvPr id="16" name="Group 25">
            <a:extLst>
              <a:ext uri="{FF2B5EF4-FFF2-40B4-BE49-F238E27FC236}">
                <a16:creationId xmlns:a16="http://schemas.microsoft.com/office/drawing/2014/main" xmlns="" id="{9689C963-FBFE-F6A6-8CB8-ED90E7F3E0DA}"/>
              </a:ext>
            </a:extLst>
          </p:cNvPr>
          <p:cNvGrpSpPr/>
          <p:nvPr/>
        </p:nvGrpSpPr>
        <p:grpSpPr>
          <a:xfrm>
            <a:off x="14082163" y="2146524"/>
            <a:ext cx="559046" cy="692832"/>
            <a:chOff x="15526400" y="3343535"/>
            <a:chExt cx="1172983" cy="1324523"/>
          </a:xfrm>
        </p:grpSpPr>
        <p:sp>
          <p:nvSpPr>
            <p:cNvPr id="17" name="Freeform: Shape 26">
              <a:extLst>
                <a:ext uri="{FF2B5EF4-FFF2-40B4-BE49-F238E27FC236}">
                  <a16:creationId xmlns:a16="http://schemas.microsoft.com/office/drawing/2014/main" xmlns="" id="{602570C7-2CFF-E39E-7C48-3B7A17B5C88E}"/>
                </a:ext>
              </a:extLst>
            </p:cNvPr>
            <p:cNvSpPr/>
            <p:nvPr/>
          </p:nvSpPr>
          <p:spPr>
            <a:xfrm>
              <a:off x="15526400" y="3343535"/>
              <a:ext cx="1172983" cy="1324523"/>
            </a:xfrm>
            <a:custGeom>
              <a:avLst/>
              <a:gdLst>
                <a:gd name="connsiteX0" fmla="*/ 351692 w 731520"/>
                <a:gd name="connsiteY0" fmla="*/ 0 h 858129"/>
                <a:gd name="connsiteX1" fmla="*/ 0 w 731520"/>
                <a:gd name="connsiteY1" fmla="*/ 858129 h 858129"/>
                <a:gd name="connsiteX2" fmla="*/ 337624 w 731520"/>
                <a:gd name="connsiteY2" fmla="*/ 647114 h 858129"/>
                <a:gd name="connsiteX3" fmla="*/ 731520 w 731520"/>
                <a:gd name="connsiteY3" fmla="*/ 844061 h 858129"/>
                <a:gd name="connsiteX4" fmla="*/ 351692 w 731520"/>
                <a:gd name="connsiteY4" fmla="*/ 0 h 858129"/>
                <a:gd name="connsiteX0" fmla="*/ 394761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94761 w 731520"/>
                <a:gd name="connsiteY4" fmla="*/ 0 h 992212"/>
                <a:gd name="connsiteX0" fmla="*/ 383994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83994 w 731520"/>
                <a:gd name="connsiteY4" fmla="*/ 0 h 992212"/>
                <a:gd name="connsiteX0" fmla="*/ 383994 w 957635"/>
                <a:gd name="connsiteY0" fmla="*/ 0 h 1313351"/>
                <a:gd name="connsiteX1" fmla="*/ 0 w 957635"/>
                <a:gd name="connsiteY1" fmla="*/ 992212 h 1313351"/>
                <a:gd name="connsiteX2" fmla="*/ 337624 w 957635"/>
                <a:gd name="connsiteY2" fmla="*/ 781197 h 1313351"/>
                <a:gd name="connsiteX3" fmla="*/ 957635 w 957635"/>
                <a:gd name="connsiteY3" fmla="*/ 1313351 h 1313351"/>
                <a:gd name="connsiteX4" fmla="*/ 383994 w 957635"/>
                <a:gd name="connsiteY4" fmla="*/ 0 h 1313351"/>
                <a:gd name="connsiteX0" fmla="*/ 599342 w 1172983"/>
                <a:gd name="connsiteY0" fmla="*/ 0 h 1313351"/>
                <a:gd name="connsiteX1" fmla="*/ 0 w 1172983"/>
                <a:gd name="connsiteY1" fmla="*/ 1305071 h 1313351"/>
                <a:gd name="connsiteX2" fmla="*/ 552972 w 1172983"/>
                <a:gd name="connsiteY2" fmla="*/ 781197 h 1313351"/>
                <a:gd name="connsiteX3" fmla="*/ 1172983 w 1172983"/>
                <a:gd name="connsiteY3" fmla="*/ 1313351 h 1313351"/>
                <a:gd name="connsiteX4" fmla="*/ 599342 w 1172983"/>
                <a:gd name="connsiteY4" fmla="*/ 0 h 1313351"/>
                <a:gd name="connsiteX0" fmla="*/ 599342 w 1172983"/>
                <a:gd name="connsiteY0" fmla="*/ 0 h 1313351"/>
                <a:gd name="connsiteX1" fmla="*/ 0 w 1172983"/>
                <a:gd name="connsiteY1" fmla="*/ 1305071 h 1313351"/>
                <a:gd name="connsiteX2" fmla="*/ 574507 w 1172983"/>
                <a:gd name="connsiteY2" fmla="*/ 982322 h 1313351"/>
                <a:gd name="connsiteX3" fmla="*/ 1172983 w 1172983"/>
                <a:gd name="connsiteY3" fmla="*/ 1313351 h 1313351"/>
                <a:gd name="connsiteX4" fmla="*/ 599342 w 1172983"/>
                <a:gd name="connsiteY4" fmla="*/ 0 h 1313351"/>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67040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67040 w 1172983"/>
                <a:gd name="connsiteY4" fmla="*/ 0 h 1302177"/>
                <a:gd name="connsiteX0" fmla="*/ 567040 w 1172983"/>
                <a:gd name="connsiteY0" fmla="*/ 0 h 1291003"/>
                <a:gd name="connsiteX1" fmla="*/ 0 w 1172983"/>
                <a:gd name="connsiteY1" fmla="*/ 1282723 h 1291003"/>
                <a:gd name="connsiteX2" fmla="*/ 574507 w 1172983"/>
                <a:gd name="connsiteY2" fmla="*/ 959974 h 1291003"/>
                <a:gd name="connsiteX3" fmla="*/ 1172983 w 1172983"/>
                <a:gd name="connsiteY3" fmla="*/ 1291003 h 1291003"/>
                <a:gd name="connsiteX4" fmla="*/ 567040 w 1172983"/>
                <a:gd name="connsiteY4" fmla="*/ 0 h 1291003"/>
                <a:gd name="connsiteX0" fmla="*/ 577807 w 1172983"/>
                <a:gd name="connsiteY0" fmla="*/ 0 h 1190441"/>
                <a:gd name="connsiteX1" fmla="*/ 0 w 1172983"/>
                <a:gd name="connsiteY1" fmla="*/ 1182161 h 1190441"/>
                <a:gd name="connsiteX2" fmla="*/ 574507 w 1172983"/>
                <a:gd name="connsiteY2" fmla="*/ 859412 h 1190441"/>
                <a:gd name="connsiteX3" fmla="*/ 1172983 w 1172983"/>
                <a:gd name="connsiteY3" fmla="*/ 1190441 h 1190441"/>
                <a:gd name="connsiteX4" fmla="*/ 577807 w 1172983"/>
                <a:gd name="connsiteY4" fmla="*/ 0 h 1190441"/>
                <a:gd name="connsiteX0" fmla="*/ 577807 w 1172983"/>
                <a:gd name="connsiteY0" fmla="*/ 0 h 933449"/>
                <a:gd name="connsiteX1" fmla="*/ 0 w 1172983"/>
                <a:gd name="connsiteY1" fmla="*/ 925169 h 933449"/>
                <a:gd name="connsiteX2" fmla="*/ 574507 w 1172983"/>
                <a:gd name="connsiteY2" fmla="*/ 602420 h 933449"/>
                <a:gd name="connsiteX3" fmla="*/ 1172983 w 1172983"/>
                <a:gd name="connsiteY3" fmla="*/ 933449 h 933449"/>
                <a:gd name="connsiteX4" fmla="*/ 577807 w 1172983"/>
                <a:gd name="connsiteY4" fmla="*/ 0 h 933449"/>
                <a:gd name="connsiteX0" fmla="*/ 599342 w 1172983"/>
                <a:gd name="connsiteY0" fmla="*/ 0 h 1324524"/>
                <a:gd name="connsiteX1" fmla="*/ 0 w 1172983"/>
                <a:gd name="connsiteY1" fmla="*/ 1316244 h 1324524"/>
                <a:gd name="connsiteX2" fmla="*/ 574507 w 1172983"/>
                <a:gd name="connsiteY2" fmla="*/ 993495 h 1324524"/>
                <a:gd name="connsiteX3" fmla="*/ 1172983 w 1172983"/>
                <a:gd name="connsiteY3" fmla="*/ 1324524 h 1324524"/>
                <a:gd name="connsiteX4" fmla="*/ 599342 w 1172983"/>
                <a:gd name="connsiteY4" fmla="*/ 0 h 1324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83" h="1324524">
                  <a:moveTo>
                    <a:pt x="599342" y="0"/>
                  </a:moveTo>
                  <a:lnTo>
                    <a:pt x="0" y="1316244"/>
                  </a:lnTo>
                  <a:lnTo>
                    <a:pt x="574507" y="993495"/>
                  </a:lnTo>
                  <a:lnTo>
                    <a:pt x="1172983" y="1324524"/>
                  </a:lnTo>
                  <a:lnTo>
                    <a:pt x="599342" y="0"/>
                  </a:lnTo>
                  <a:close/>
                </a:path>
              </a:pathLst>
            </a:cu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Google Shape;66;p14">
              <a:extLst>
                <a:ext uri="{FF2B5EF4-FFF2-40B4-BE49-F238E27FC236}">
                  <a16:creationId xmlns:a16="http://schemas.microsoft.com/office/drawing/2014/main" xmlns="" id="{D398E2B3-4A72-194D-3028-FC7A0B3599A2}"/>
                </a:ext>
              </a:extLst>
            </p:cNvPr>
            <p:cNvSpPr txBox="1"/>
            <p:nvPr/>
          </p:nvSpPr>
          <p:spPr>
            <a:xfrm>
              <a:off x="15716513" y="3587815"/>
              <a:ext cx="502201" cy="64984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400" b="1" dirty="0">
                  <a:solidFill>
                    <a:sysClr val="windowText" lastClr="000000"/>
                  </a:solidFill>
                </a:rPr>
                <a:t>N</a:t>
              </a:r>
              <a:endParaRPr sz="2400" b="1" dirty="0">
                <a:solidFill>
                  <a:sysClr val="windowText" lastClr="000000"/>
                </a:solidFill>
              </a:endParaRPr>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19"/>
        <p:cNvGrpSpPr/>
        <p:nvPr/>
      </p:nvGrpSpPr>
      <p:grpSpPr>
        <a:xfrm>
          <a:off x="0" y="0"/>
          <a:ext cx="0" cy="0"/>
          <a:chOff x="0" y="0"/>
          <a:chExt cx="0" cy="0"/>
        </a:xfrm>
      </p:grpSpPr>
      <p:graphicFrame>
        <p:nvGraphicFramePr>
          <p:cNvPr id="120" name="Google Shape;120;p18"/>
          <p:cNvGraphicFramePr/>
          <p:nvPr/>
        </p:nvGraphicFramePr>
        <p:xfrm>
          <a:off x="0" y="0"/>
          <a:ext cx="15120000" cy="10695556"/>
        </p:xfrm>
        <a:graphic>
          <a:graphicData uri="http://schemas.openxmlformats.org/drawingml/2006/table">
            <a:tbl>
              <a:tblPr>
                <a:noFill/>
                <a:tableStyleId>{AE7EAA58-4EDA-4114-B047-75ABB572CC32}</a:tableStyleId>
              </a:tblPr>
              <a:tblGrid>
                <a:gridCol w="2459475"/>
                <a:gridCol w="6659175"/>
                <a:gridCol w="2243000"/>
                <a:gridCol w="3758350"/>
              </a:tblGrid>
              <a:tr h="1093507">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2000" b="1"/>
                        <a:t>[FACILITY NAME, COUNTRY CODE]</a:t>
                      </a:r>
                      <a:endParaRPr sz="2000" b="1"/>
                    </a:p>
                    <a:p>
                      <a:pPr marL="0" lvl="0" indent="0" algn="l" rtl="0">
                        <a:spcBef>
                          <a:spcPts val="0"/>
                        </a:spcBef>
                        <a:spcAft>
                          <a:spcPts val="0"/>
                        </a:spcAft>
                        <a:buNone/>
                      </a:pPr>
                      <a:r>
                        <a:rPr lang="fr" sz="2000" b="1"/>
                        <a:t>CRITICAL ELEMENT GRAPHIC [X]</a:t>
                      </a:r>
                      <a:endParaRPr sz="2000" b="1"/>
                    </a:p>
                    <a:p>
                      <a:pPr marL="0" lvl="0" indent="0" algn="l" rtl="0">
                        <a:spcBef>
                          <a:spcPts val="0"/>
                        </a:spcBef>
                        <a:spcAft>
                          <a:spcPts val="0"/>
                        </a:spcAft>
                        <a:buNone/>
                      </a:pPr>
                      <a:r>
                        <a:rPr lang="fr" sz="2000" b="1"/>
                        <a:t>SPLIT REFERENCE 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fr" sz="1900" b="1"/>
                        <a:t>[CLASSIFICATION]</a:t>
                      </a:r>
                      <a:endParaRPr sz="1900" b="1"/>
                    </a:p>
                    <a:p>
                      <a:pPr marL="0" lvl="0" indent="0" algn="ctr" rtl="0">
                        <a:spcBef>
                          <a:spcPts val="0"/>
                        </a:spcBef>
                        <a:spcAft>
                          <a:spcPts val="0"/>
                        </a:spcAft>
                        <a:buNone/>
                      </a:pPr>
                      <a:r>
                        <a:rPr lang="fr" sz="1900" b="1"/>
                        <a:t>[DISSEMINATION CONTROLS]</a:t>
                      </a:r>
                      <a:endParaRPr sz="19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073752">
                <a:tc vMerge="1">
                  <a:txBody>
                    <a:bodyPr/>
                    <a:lstStyle/>
                    <a:p>
                      <a:endParaRPr lang="nb-NO"/>
                    </a:p>
                  </a:txBody>
                  <a:tcPr/>
                </a:tc>
                <a:tc>
                  <a:txBody>
                    <a:bodyPr/>
                    <a:lstStyle/>
                    <a:p>
                      <a:pPr marL="0" lvl="0" indent="0" algn="l" rtl="0">
                        <a:spcBef>
                          <a:spcPts val="0"/>
                        </a:spcBef>
                        <a:spcAft>
                          <a:spcPts val="0"/>
                        </a:spcAft>
                        <a:buNone/>
                      </a:pPr>
                      <a:r>
                        <a:rPr lang="fr" sz="1500" b="1">
                          <a:solidFill>
                            <a:schemeClr val="dk1"/>
                          </a:solidFill>
                        </a:rPr>
                        <a:t>BE: [XXXXXXX]  CATCODE: XX</a:t>
                      </a:r>
                      <a:endParaRPr sz="1500" b="1">
                        <a:solidFill>
                          <a:schemeClr val="dk1"/>
                        </a:solidFill>
                      </a:endParaRPr>
                    </a:p>
                    <a:p>
                      <a:pPr marL="0" lvl="0" indent="0" algn="l" rtl="0">
                        <a:spcBef>
                          <a:spcPts val="0"/>
                        </a:spcBef>
                        <a:spcAft>
                          <a:spcPts val="0"/>
                        </a:spcAft>
                        <a:buNone/>
                      </a:pPr>
                      <a:r>
                        <a:rPr lang="fr" sz="1500" b="1">
                          <a:solidFill>
                            <a:schemeClr val="dk1"/>
                          </a:solidFill>
                        </a:rPr>
                        <a:t>MIDB GEO: [DDMM.MMM (N/S)] [DDDMM.MMM(E/W)]</a:t>
                      </a:r>
                      <a:endParaRPr sz="1500" b="1">
                        <a:solidFill>
                          <a:schemeClr val="dk1"/>
                        </a:solidFill>
                      </a:endParaRPr>
                    </a:p>
                    <a:p>
                      <a:pPr marL="0" lvl="0" indent="0" algn="l" rtl="0">
                        <a:spcBef>
                          <a:spcPts val="0"/>
                        </a:spcBef>
                        <a:spcAft>
                          <a:spcPts val="0"/>
                        </a:spcAft>
                        <a:buClr>
                          <a:schemeClr val="dk1"/>
                        </a:buClr>
                        <a:buSzPts val="1100"/>
                        <a:buFont typeface="Arial"/>
                        <a:buNone/>
                      </a:pPr>
                      <a:r>
                        <a:rPr lang="fr" sz="1500" b="1">
                          <a:solidFill>
                            <a:schemeClr val="dk1"/>
                          </a:solidFill>
                        </a:rPr>
                        <a:t>ICOD: [DDMMMYYYY] DOI:[DDMMMYYYY]</a:t>
                      </a:r>
                      <a:endParaRPr sz="1500" b="1">
                        <a:solidFill>
                          <a:schemeClr val="dk1"/>
                        </a:solidFill>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fr" sz="1500" b="1"/>
                        <a:t>DECL ON: [YYYYMMDD] (+50 YEARS)</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524554">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grpSp>
        <p:nvGrpSpPr>
          <p:cNvPr id="124" name="Google Shape;124;p18"/>
          <p:cNvGrpSpPr/>
          <p:nvPr/>
        </p:nvGrpSpPr>
        <p:grpSpPr>
          <a:xfrm>
            <a:off x="4979550" y="4412225"/>
            <a:ext cx="3925350" cy="1236300"/>
            <a:chOff x="4979550" y="4412225"/>
            <a:chExt cx="3925350" cy="1236300"/>
          </a:xfrm>
        </p:grpSpPr>
        <p:cxnSp>
          <p:nvCxnSpPr>
            <p:cNvPr id="125" name="Google Shape;125;p18"/>
            <p:cNvCxnSpPr>
              <a:stCxn id="126" idx="3"/>
              <a:endCxn id="127" idx="1"/>
            </p:cNvCxnSpPr>
            <p:nvPr/>
          </p:nvCxnSpPr>
          <p:spPr>
            <a:xfrm>
              <a:off x="6354750" y="5030375"/>
              <a:ext cx="541500" cy="0"/>
            </a:xfrm>
            <a:prstGeom prst="straightConnector1">
              <a:avLst/>
            </a:prstGeom>
            <a:noFill/>
            <a:ln w="19050" cap="flat" cmpd="sng">
              <a:solidFill>
                <a:srgbClr val="000000"/>
              </a:solidFill>
              <a:prstDash val="solid"/>
              <a:round/>
              <a:headEnd type="none" w="med" len="med"/>
              <a:tailEnd type="none" w="med" len="med"/>
            </a:ln>
          </p:spPr>
        </p:cxnSp>
        <p:sp>
          <p:nvSpPr>
            <p:cNvPr id="126" name="Google Shape;126;p18"/>
            <p:cNvSpPr txBox="1"/>
            <p:nvPr/>
          </p:nvSpPr>
          <p:spPr>
            <a:xfrm>
              <a:off x="4979550" y="4820225"/>
              <a:ext cx="1375200" cy="4203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chemeClr val="dk1"/>
                  </a:solidFill>
                </a:rPr>
                <a:t>SPLIT 1 OF 2</a:t>
              </a:r>
              <a:endParaRPr b="1">
                <a:solidFill>
                  <a:schemeClr val="dk1"/>
                </a:solidFill>
              </a:endParaRPr>
            </a:p>
          </p:txBody>
        </p:sp>
        <p:sp>
          <p:nvSpPr>
            <p:cNvPr id="127" name="Google Shape;127;p18"/>
            <p:cNvSpPr/>
            <p:nvPr/>
          </p:nvSpPr>
          <p:spPr>
            <a:xfrm>
              <a:off x="6896100" y="4412225"/>
              <a:ext cx="2008800" cy="1236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28" name="Google Shape;128;p18"/>
          <p:cNvGrpSpPr/>
          <p:nvPr/>
        </p:nvGrpSpPr>
        <p:grpSpPr>
          <a:xfrm>
            <a:off x="3071075" y="6504250"/>
            <a:ext cx="3925350" cy="1236300"/>
            <a:chOff x="4979550" y="4412225"/>
            <a:chExt cx="3925350" cy="1236300"/>
          </a:xfrm>
        </p:grpSpPr>
        <p:cxnSp>
          <p:nvCxnSpPr>
            <p:cNvPr id="129" name="Google Shape;129;p18"/>
            <p:cNvCxnSpPr>
              <a:stCxn id="130" idx="3"/>
              <a:endCxn id="131" idx="1"/>
            </p:cNvCxnSpPr>
            <p:nvPr/>
          </p:nvCxnSpPr>
          <p:spPr>
            <a:xfrm>
              <a:off x="6354750" y="5030375"/>
              <a:ext cx="541500" cy="0"/>
            </a:xfrm>
            <a:prstGeom prst="straightConnector1">
              <a:avLst/>
            </a:prstGeom>
            <a:noFill/>
            <a:ln w="19050" cap="flat" cmpd="sng">
              <a:solidFill>
                <a:srgbClr val="000000"/>
              </a:solidFill>
              <a:prstDash val="solid"/>
              <a:round/>
              <a:headEnd type="none" w="med" len="med"/>
              <a:tailEnd type="none" w="med" len="med"/>
            </a:ln>
          </p:spPr>
        </p:cxnSp>
        <p:sp>
          <p:nvSpPr>
            <p:cNvPr id="130" name="Google Shape;130;p18"/>
            <p:cNvSpPr txBox="1"/>
            <p:nvPr/>
          </p:nvSpPr>
          <p:spPr>
            <a:xfrm>
              <a:off x="4979550" y="4820225"/>
              <a:ext cx="1375200" cy="4203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chemeClr val="dk1"/>
                  </a:solidFill>
                </a:rPr>
                <a:t>SPLIT 2 OF 2</a:t>
              </a:r>
              <a:endParaRPr b="1">
                <a:solidFill>
                  <a:schemeClr val="dk1"/>
                </a:solidFill>
              </a:endParaRPr>
            </a:p>
          </p:txBody>
        </p:sp>
        <p:sp>
          <p:nvSpPr>
            <p:cNvPr id="131" name="Google Shape;131;p18"/>
            <p:cNvSpPr/>
            <p:nvPr/>
          </p:nvSpPr>
          <p:spPr>
            <a:xfrm>
              <a:off x="6896100" y="4412225"/>
              <a:ext cx="2008800" cy="12363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132" name="Google Shape;132;p18"/>
          <p:cNvSpPr/>
          <p:nvPr/>
        </p:nvSpPr>
        <p:spPr>
          <a:xfrm>
            <a:off x="5291313" y="5081150"/>
            <a:ext cx="4537375" cy="3671450"/>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rgbClr val="CCCCCC"/>
            </a:solidFill>
            <a:prstDash val="solid"/>
            <a:round/>
            <a:headEnd type="none" w="med" len="med"/>
            <a:tailEnd type="none" w="med" len="med"/>
          </a:ln>
        </p:spPr>
      </p:sp>
      <p:sp>
        <p:nvSpPr>
          <p:cNvPr id="133" name="Google Shape;133;p18"/>
          <p:cNvSpPr txBox="1"/>
          <p:nvPr/>
        </p:nvSpPr>
        <p:spPr>
          <a:xfrm>
            <a:off x="0" y="10077413"/>
            <a:ext cx="31866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[CLASSIFICATION]</a:t>
            </a:r>
            <a:endParaRPr b="1"/>
          </a:p>
          <a:p>
            <a:pPr marL="0" lvl="0" indent="0" algn="ctr" rtl="0">
              <a:spcBef>
                <a:spcPts val="0"/>
              </a:spcBef>
              <a:spcAft>
                <a:spcPts val="0"/>
              </a:spcAft>
              <a:buNone/>
            </a:pPr>
            <a:r>
              <a:rPr lang="fr" b="1"/>
              <a:t> [DISSEMINATION CONTROLS]</a:t>
            </a:r>
            <a:endParaRPr b="1"/>
          </a:p>
        </p:txBody>
      </p:sp>
      <p:sp>
        <p:nvSpPr>
          <p:cNvPr id="134" name="Google Shape;134;p18"/>
          <p:cNvSpPr txBox="1"/>
          <p:nvPr/>
        </p:nvSpPr>
        <p:spPr>
          <a:xfrm>
            <a:off x="99300" y="23033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rgbClr val="FF0000"/>
                </a:solidFill>
              </a:rPr>
              <a:t>[CLASSIFICATION]</a:t>
            </a:r>
            <a:endParaRPr b="1">
              <a:solidFill>
                <a:srgbClr val="FF0000"/>
              </a:solidFill>
            </a:endParaRPr>
          </a:p>
        </p:txBody>
      </p:sp>
      <p:pic>
        <p:nvPicPr>
          <p:cNvPr id="135" name="Google Shape;135;p18">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grpSp>
        <p:nvGrpSpPr>
          <p:cNvPr id="18" name="Group 25">
            <a:extLst>
              <a:ext uri="{FF2B5EF4-FFF2-40B4-BE49-F238E27FC236}">
                <a16:creationId xmlns:a16="http://schemas.microsoft.com/office/drawing/2014/main" xmlns="" id="{9689C963-FBFE-F6A6-8CB8-ED90E7F3E0DA}"/>
              </a:ext>
            </a:extLst>
          </p:cNvPr>
          <p:cNvGrpSpPr/>
          <p:nvPr/>
        </p:nvGrpSpPr>
        <p:grpSpPr>
          <a:xfrm>
            <a:off x="14061615" y="2331458"/>
            <a:ext cx="559046" cy="692832"/>
            <a:chOff x="15526400" y="3343535"/>
            <a:chExt cx="1172983" cy="1324523"/>
          </a:xfrm>
        </p:grpSpPr>
        <p:sp>
          <p:nvSpPr>
            <p:cNvPr id="19" name="Freeform: Shape 26">
              <a:extLst>
                <a:ext uri="{FF2B5EF4-FFF2-40B4-BE49-F238E27FC236}">
                  <a16:creationId xmlns:a16="http://schemas.microsoft.com/office/drawing/2014/main" xmlns="" id="{602570C7-2CFF-E39E-7C48-3B7A17B5C88E}"/>
                </a:ext>
              </a:extLst>
            </p:cNvPr>
            <p:cNvSpPr/>
            <p:nvPr/>
          </p:nvSpPr>
          <p:spPr>
            <a:xfrm>
              <a:off x="15526400" y="3343535"/>
              <a:ext cx="1172983" cy="1324523"/>
            </a:xfrm>
            <a:custGeom>
              <a:avLst/>
              <a:gdLst>
                <a:gd name="connsiteX0" fmla="*/ 351692 w 731520"/>
                <a:gd name="connsiteY0" fmla="*/ 0 h 858129"/>
                <a:gd name="connsiteX1" fmla="*/ 0 w 731520"/>
                <a:gd name="connsiteY1" fmla="*/ 858129 h 858129"/>
                <a:gd name="connsiteX2" fmla="*/ 337624 w 731520"/>
                <a:gd name="connsiteY2" fmla="*/ 647114 h 858129"/>
                <a:gd name="connsiteX3" fmla="*/ 731520 w 731520"/>
                <a:gd name="connsiteY3" fmla="*/ 844061 h 858129"/>
                <a:gd name="connsiteX4" fmla="*/ 351692 w 731520"/>
                <a:gd name="connsiteY4" fmla="*/ 0 h 858129"/>
                <a:gd name="connsiteX0" fmla="*/ 394761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94761 w 731520"/>
                <a:gd name="connsiteY4" fmla="*/ 0 h 992212"/>
                <a:gd name="connsiteX0" fmla="*/ 383994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83994 w 731520"/>
                <a:gd name="connsiteY4" fmla="*/ 0 h 992212"/>
                <a:gd name="connsiteX0" fmla="*/ 383994 w 957635"/>
                <a:gd name="connsiteY0" fmla="*/ 0 h 1313351"/>
                <a:gd name="connsiteX1" fmla="*/ 0 w 957635"/>
                <a:gd name="connsiteY1" fmla="*/ 992212 h 1313351"/>
                <a:gd name="connsiteX2" fmla="*/ 337624 w 957635"/>
                <a:gd name="connsiteY2" fmla="*/ 781197 h 1313351"/>
                <a:gd name="connsiteX3" fmla="*/ 957635 w 957635"/>
                <a:gd name="connsiteY3" fmla="*/ 1313351 h 1313351"/>
                <a:gd name="connsiteX4" fmla="*/ 383994 w 957635"/>
                <a:gd name="connsiteY4" fmla="*/ 0 h 1313351"/>
                <a:gd name="connsiteX0" fmla="*/ 599342 w 1172983"/>
                <a:gd name="connsiteY0" fmla="*/ 0 h 1313351"/>
                <a:gd name="connsiteX1" fmla="*/ 0 w 1172983"/>
                <a:gd name="connsiteY1" fmla="*/ 1305071 h 1313351"/>
                <a:gd name="connsiteX2" fmla="*/ 552972 w 1172983"/>
                <a:gd name="connsiteY2" fmla="*/ 781197 h 1313351"/>
                <a:gd name="connsiteX3" fmla="*/ 1172983 w 1172983"/>
                <a:gd name="connsiteY3" fmla="*/ 1313351 h 1313351"/>
                <a:gd name="connsiteX4" fmla="*/ 599342 w 1172983"/>
                <a:gd name="connsiteY4" fmla="*/ 0 h 1313351"/>
                <a:gd name="connsiteX0" fmla="*/ 599342 w 1172983"/>
                <a:gd name="connsiteY0" fmla="*/ 0 h 1313351"/>
                <a:gd name="connsiteX1" fmla="*/ 0 w 1172983"/>
                <a:gd name="connsiteY1" fmla="*/ 1305071 h 1313351"/>
                <a:gd name="connsiteX2" fmla="*/ 574507 w 1172983"/>
                <a:gd name="connsiteY2" fmla="*/ 982322 h 1313351"/>
                <a:gd name="connsiteX3" fmla="*/ 1172983 w 1172983"/>
                <a:gd name="connsiteY3" fmla="*/ 1313351 h 1313351"/>
                <a:gd name="connsiteX4" fmla="*/ 599342 w 1172983"/>
                <a:gd name="connsiteY4" fmla="*/ 0 h 1313351"/>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67040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67040 w 1172983"/>
                <a:gd name="connsiteY4" fmla="*/ 0 h 1302177"/>
                <a:gd name="connsiteX0" fmla="*/ 567040 w 1172983"/>
                <a:gd name="connsiteY0" fmla="*/ 0 h 1291003"/>
                <a:gd name="connsiteX1" fmla="*/ 0 w 1172983"/>
                <a:gd name="connsiteY1" fmla="*/ 1282723 h 1291003"/>
                <a:gd name="connsiteX2" fmla="*/ 574507 w 1172983"/>
                <a:gd name="connsiteY2" fmla="*/ 959974 h 1291003"/>
                <a:gd name="connsiteX3" fmla="*/ 1172983 w 1172983"/>
                <a:gd name="connsiteY3" fmla="*/ 1291003 h 1291003"/>
                <a:gd name="connsiteX4" fmla="*/ 567040 w 1172983"/>
                <a:gd name="connsiteY4" fmla="*/ 0 h 1291003"/>
                <a:gd name="connsiteX0" fmla="*/ 577807 w 1172983"/>
                <a:gd name="connsiteY0" fmla="*/ 0 h 1190441"/>
                <a:gd name="connsiteX1" fmla="*/ 0 w 1172983"/>
                <a:gd name="connsiteY1" fmla="*/ 1182161 h 1190441"/>
                <a:gd name="connsiteX2" fmla="*/ 574507 w 1172983"/>
                <a:gd name="connsiteY2" fmla="*/ 859412 h 1190441"/>
                <a:gd name="connsiteX3" fmla="*/ 1172983 w 1172983"/>
                <a:gd name="connsiteY3" fmla="*/ 1190441 h 1190441"/>
                <a:gd name="connsiteX4" fmla="*/ 577807 w 1172983"/>
                <a:gd name="connsiteY4" fmla="*/ 0 h 1190441"/>
                <a:gd name="connsiteX0" fmla="*/ 577807 w 1172983"/>
                <a:gd name="connsiteY0" fmla="*/ 0 h 933449"/>
                <a:gd name="connsiteX1" fmla="*/ 0 w 1172983"/>
                <a:gd name="connsiteY1" fmla="*/ 925169 h 933449"/>
                <a:gd name="connsiteX2" fmla="*/ 574507 w 1172983"/>
                <a:gd name="connsiteY2" fmla="*/ 602420 h 933449"/>
                <a:gd name="connsiteX3" fmla="*/ 1172983 w 1172983"/>
                <a:gd name="connsiteY3" fmla="*/ 933449 h 933449"/>
                <a:gd name="connsiteX4" fmla="*/ 577807 w 1172983"/>
                <a:gd name="connsiteY4" fmla="*/ 0 h 933449"/>
                <a:gd name="connsiteX0" fmla="*/ 599342 w 1172983"/>
                <a:gd name="connsiteY0" fmla="*/ 0 h 1324524"/>
                <a:gd name="connsiteX1" fmla="*/ 0 w 1172983"/>
                <a:gd name="connsiteY1" fmla="*/ 1316244 h 1324524"/>
                <a:gd name="connsiteX2" fmla="*/ 574507 w 1172983"/>
                <a:gd name="connsiteY2" fmla="*/ 993495 h 1324524"/>
                <a:gd name="connsiteX3" fmla="*/ 1172983 w 1172983"/>
                <a:gd name="connsiteY3" fmla="*/ 1324524 h 1324524"/>
                <a:gd name="connsiteX4" fmla="*/ 599342 w 1172983"/>
                <a:gd name="connsiteY4" fmla="*/ 0 h 1324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83" h="1324524">
                  <a:moveTo>
                    <a:pt x="599342" y="0"/>
                  </a:moveTo>
                  <a:lnTo>
                    <a:pt x="0" y="1316244"/>
                  </a:lnTo>
                  <a:lnTo>
                    <a:pt x="574507" y="993495"/>
                  </a:lnTo>
                  <a:lnTo>
                    <a:pt x="1172983" y="1324524"/>
                  </a:lnTo>
                  <a:lnTo>
                    <a:pt x="599342" y="0"/>
                  </a:lnTo>
                  <a:close/>
                </a:path>
              </a:pathLst>
            </a:cu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Google Shape;66;p14">
              <a:extLst>
                <a:ext uri="{FF2B5EF4-FFF2-40B4-BE49-F238E27FC236}">
                  <a16:creationId xmlns:a16="http://schemas.microsoft.com/office/drawing/2014/main" xmlns="" id="{D398E2B3-4A72-194D-3028-FC7A0B3599A2}"/>
                </a:ext>
              </a:extLst>
            </p:cNvPr>
            <p:cNvSpPr txBox="1"/>
            <p:nvPr/>
          </p:nvSpPr>
          <p:spPr>
            <a:xfrm>
              <a:off x="15716513" y="3587815"/>
              <a:ext cx="502201" cy="64984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400" b="1" dirty="0">
                  <a:solidFill>
                    <a:sysClr val="windowText" lastClr="000000"/>
                  </a:solidFill>
                </a:rPr>
                <a:t>N</a:t>
              </a:r>
              <a:endParaRPr sz="2400" b="1" dirty="0">
                <a:solidFill>
                  <a:sysClr val="windowText" lastClr="000000"/>
                </a:solidFill>
              </a:endParaRPr>
            </a:p>
          </p:txBody>
        </p:sp>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39"/>
        <p:cNvGrpSpPr/>
        <p:nvPr/>
      </p:nvGrpSpPr>
      <p:grpSpPr>
        <a:xfrm>
          <a:off x="0" y="0"/>
          <a:ext cx="0" cy="0"/>
          <a:chOff x="0" y="0"/>
          <a:chExt cx="0" cy="0"/>
        </a:xfrm>
      </p:grpSpPr>
      <p:graphicFrame>
        <p:nvGraphicFramePr>
          <p:cNvPr id="140" name="Google Shape;140;p19"/>
          <p:cNvGraphicFramePr/>
          <p:nvPr/>
        </p:nvGraphicFramePr>
        <p:xfrm>
          <a:off x="0" y="0"/>
          <a:ext cx="15120000" cy="10696535"/>
        </p:xfrm>
        <a:graphic>
          <a:graphicData uri="http://schemas.openxmlformats.org/drawingml/2006/table">
            <a:tbl>
              <a:tblPr>
                <a:noFill/>
                <a:tableStyleId>{AE7EAA58-4EDA-4114-B047-75ABB572CC32}</a:tableStyleId>
              </a:tblPr>
              <a:tblGrid>
                <a:gridCol w="2459475"/>
                <a:gridCol w="6659175"/>
                <a:gridCol w="2243000"/>
                <a:gridCol w="3758350"/>
              </a:tblGrid>
              <a:tr h="787728">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2000" b="1"/>
                        <a:t>[FACILITY NAME, COUNTRY CODE]</a:t>
                      </a:r>
                      <a:endParaRPr sz="2000" b="1"/>
                    </a:p>
                    <a:p>
                      <a:pPr marL="0" lvl="0" indent="0" algn="l" rtl="0">
                        <a:spcBef>
                          <a:spcPts val="0"/>
                        </a:spcBef>
                        <a:spcAft>
                          <a:spcPts val="0"/>
                        </a:spcAft>
                        <a:buNone/>
                      </a:pPr>
                      <a:r>
                        <a:rPr lang="fr" sz="2000" b="1"/>
                        <a:t>CRITICAL ELEMENT GRAPHIC SPLIT [X] OF [X]</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fr" sz="1900" b="1"/>
                        <a:t>[CLASSIFICATION]</a:t>
                      </a:r>
                      <a:endParaRPr sz="1900" b="1"/>
                    </a:p>
                    <a:p>
                      <a:pPr marL="0" lvl="0" indent="0" algn="ctr" rtl="0">
                        <a:spcBef>
                          <a:spcPts val="0"/>
                        </a:spcBef>
                        <a:spcAft>
                          <a:spcPts val="0"/>
                        </a:spcAft>
                        <a:buNone/>
                      </a:pPr>
                      <a:r>
                        <a:rPr lang="fr" sz="1900" b="1"/>
                        <a:t>[DISSEMINATION CONTROLS]</a:t>
                      </a:r>
                      <a:endParaRPr sz="19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07959">
                <a:tc vMerge="1">
                  <a:txBody>
                    <a:bodyPr/>
                    <a:lstStyle/>
                    <a:p>
                      <a:endParaRPr lang="nb-NO"/>
                    </a:p>
                  </a:txBody>
                  <a:tcPr/>
                </a:tc>
                <a:tc>
                  <a:txBody>
                    <a:bodyPr/>
                    <a:lstStyle/>
                    <a:p>
                      <a:pPr marL="0" lvl="0" indent="0" algn="l" rtl="0">
                        <a:spcBef>
                          <a:spcPts val="0"/>
                        </a:spcBef>
                        <a:spcAft>
                          <a:spcPts val="0"/>
                        </a:spcAft>
                        <a:buClr>
                          <a:schemeClr val="dk1"/>
                        </a:buClr>
                        <a:buSzPts val="1100"/>
                        <a:buFont typeface="Arial"/>
                        <a:buNone/>
                      </a:pPr>
                      <a:r>
                        <a:rPr lang="fr" sz="1500" b="1">
                          <a:solidFill>
                            <a:schemeClr val="dk1"/>
                          </a:solidFill>
                        </a:rPr>
                        <a:t>BE: [XXXXXXX]  CATCODE: XX</a:t>
                      </a:r>
                      <a:endParaRPr sz="1500" b="1">
                        <a:solidFill>
                          <a:schemeClr val="dk1"/>
                        </a:solidFill>
                      </a:endParaRPr>
                    </a:p>
                    <a:p>
                      <a:pPr marL="0" lvl="0" indent="0" algn="l" rtl="0">
                        <a:spcBef>
                          <a:spcPts val="0"/>
                        </a:spcBef>
                        <a:spcAft>
                          <a:spcPts val="0"/>
                        </a:spcAft>
                        <a:buClr>
                          <a:schemeClr val="dk1"/>
                        </a:buClr>
                        <a:buSzPts val="1100"/>
                        <a:buFont typeface="Arial"/>
                        <a:buNone/>
                      </a:pPr>
                      <a:r>
                        <a:rPr lang="fr" sz="1500" b="1">
                          <a:solidFill>
                            <a:schemeClr val="dk1"/>
                          </a:solidFill>
                        </a:rPr>
                        <a:t>MIDB GEO: [DDMM.MMM (N/S)] [DDDMM.MMM(E/W)]</a:t>
                      </a:r>
                      <a:endParaRPr sz="1500" b="1">
                        <a:solidFill>
                          <a:schemeClr val="dk1"/>
                        </a:solidFill>
                      </a:endParaRPr>
                    </a:p>
                    <a:p>
                      <a:pPr marL="0" lvl="0" indent="0" algn="l" rtl="0">
                        <a:spcBef>
                          <a:spcPts val="0"/>
                        </a:spcBef>
                        <a:spcAft>
                          <a:spcPts val="0"/>
                        </a:spcAft>
                        <a:buClr>
                          <a:schemeClr val="dk1"/>
                        </a:buClr>
                        <a:buSzPts val="1100"/>
                        <a:buFont typeface="Arial"/>
                        <a:buNone/>
                      </a:pPr>
                      <a:r>
                        <a:rPr lang="fr" sz="1500" b="1">
                          <a:solidFill>
                            <a:schemeClr val="dk1"/>
                          </a:solidFill>
                        </a:rPr>
                        <a:t>ICOD: [DDMMMYYYY] DOI:[DDMMMYYYY]</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fr" sz="1500" b="1"/>
                        <a:t>DECL ON: [YYYYMMDD] (+50 YEARS)</a:t>
                      </a:r>
                      <a:endParaRPr sz="15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796126">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grpSp>
        <p:nvGrpSpPr>
          <p:cNvPr id="144" name="Google Shape;144;p19"/>
          <p:cNvGrpSpPr/>
          <p:nvPr/>
        </p:nvGrpSpPr>
        <p:grpSpPr>
          <a:xfrm>
            <a:off x="3753425" y="3342425"/>
            <a:ext cx="3186600" cy="2358900"/>
            <a:chOff x="3452100" y="4159825"/>
            <a:chExt cx="3186600" cy="2358900"/>
          </a:xfrm>
        </p:grpSpPr>
        <p:sp>
          <p:nvSpPr>
            <p:cNvPr id="145" name="Google Shape;145;p19"/>
            <p:cNvSpPr txBox="1"/>
            <p:nvPr/>
          </p:nvSpPr>
          <p:spPr>
            <a:xfrm>
              <a:off x="3452100" y="4159825"/>
              <a:ext cx="3186600" cy="1025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fr" b="1">
                  <a:solidFill>
                    <a:schemeClr val="dk1"/>
                  </a:solidFill>
                </a:rPr>
                <a:t>CE1</a:t>
              </a:r>
              <a:endParaRPr b="1">
                <a:solidFill>
                  <a:schemeClr val="dk1"/>
                </a:solidFill>
              </a:endParaRPr>
            </a:p>
            <a:p>
              <a:pPr marL="0" lvl="0" indent="0" algn="l" rtl="0">
                <a:spcBef>
                  <a:spcPts val="0"/>
                </a:spcBef>
                <a:spcAft>
                  <a:spcPts val="0"/>
                </a:spcAft>
                <a:buNone/>
              </a:pPr>
              <a:r>
                <a:rPr lang="fr" b="1">
                  <a:solidFill>
                    <a:schemeClr val="dk1"/>
                  </a:solidFill>
                </a:rPr>
                <a:t>SUPPORT BLDG 01</a:t>
              </a:r>
              <a:endParaRPr b="1">
                <a:solidFill>
                  <a:schemeClr val="dk1"/>
                </a:solidFill>
              </a:endParaRPr>
            </a:p>
            <a:p>
              <a:pPr marL="0" lvl="0" indent="0" algn="l" rtl="0">
                <a:spcBef>
                  <a:spcPts val="0"/>
                </a:spcBef>
                <a:spcAft>
                  <a:spcPts val="0"/>
                </a:spcAft>
                <a:buNone/>
              </a:pPr>
              <a:r>
                <a:rPr lang="fr" b="1">
                  <a:solidFill>
                    <a:schemeClr val="dk1"/>
                  </a:solidFill>
                </a:rPr>
                <a:t>PV CHAR: xxx xx</a:t>
              </a:r>
              <a:endParaRPr b="1">
                <a:solidFill>
                  <a:schemeClr val="dk1"/>
                </a:solidFill>
              </a:endParaRPr>
            </a:p>
            <a:p>
              <a:pPr marL="0" lvl="0" indent="0" algn="l" rtl="0">
                <a:spcBef>
                  <a:spcPts val="0"/>
                </a:spcBef>
                <a:spcAft>
                  <a:spcPts val="0"/>
                </a:spcAft>
                <a:buNone/>
              </a:pPr>
              <a:r>
                <a:rPr lang="fr" b="1">
                  <a:solidFill>
                    <a:schemeClr val="dk1"/>
                  </a:solidFill>
                </a:rPr>
                <a:t>L = xxx FT, W = xx FT, H = xx FT</a:t>
              </a:r>
              <a:endParaRPr b="1">
                <a:solidFill>
                  <a:schemeClr val="dk1"/>
                </a:solidFill>
              </a:endParaRPr>
            </a:p>
          </p:txBody>
        </p:sp>
        <p:cxnSp>
          <p:nvCxnSpPr>
            <p:cNvPr id="146" name="Google Shape;146;p19"/>
            <p:cNvCxnSpPr>
              <a:stCxn id="145" idx="2"/>
            </p:cNvCxnSpPr>
            <p:nvPr/>
          </p:nvCxnSpPr>
          <p:spPr>
            <a:xfrm>
              <a:off x="5045400" y="5185225"/>
              <a:ext cx="1002000" cy="1333500"/>
            </a:xfrm>
            <a:prstGeom prst="straightConnector1">
              <a:avLst/>
            </a:prstGeom>
            <a:noFill/>
            <a:ln w="19050" cap="flat" cmpd="sng">
              <a:solidFill>
                <a:srgbClr val="000000"/>
              </a:solidFill>
              <a:prstDash val="solid"/>
              <a:round/>
              <a:headEnd type="none" w="med" len="med"/>
              <a:tailEnd type="none" w="med" len="med"/>
            </a:ln>
          </p:spPr>
        </p:cxnSp>
      </p:grpSp>
      <p:sp>
        <p:nvSpPr>
          <p:cNvPr id="147" name="Google Shape;147;p19"/>
          <p:cNvSpPr/>
          <p:nvPr/>
        </p:nvSpPr>
        <p:spPr>
          <a:xfrm>
            <a:off x="846775" y="2500725"/>
            <a:ext cx="8999883" cy="7290031"/>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rgbClr val="CCCCCC"/>
            </a:solidFill>
            <a:prstDash val="solid"/>
            <a:round/>
            <a:headEnd type="none" w="med" len="med"/>
            <a:tailEnd type="none" w="med" len="med"/>
          </a:ln>
        </p:spPr>
      </p:sp>
      <p:sp>
        <p:nvSpPr>
          <p:cNvPr id="148" name="Google Shape;148;p19"/>
          <p:cNvSpPr txBox="1"/>
          <p:nvPr/>
        </p:nvSpPr>
        <p:spPr>
          <a:xfrm>
            <a:off x="0" y="10077413"/>
            <a:ext cx="31866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[CLASSIFICATION]</a:t>
            </a:r>
            <a:endParaRPr b="1"/>
          </a:p>
          <a:p>
            <a:pPr marL="0" lvl="0" indent="0" algn="ctr" rtl="0">
              <a:spcBef>
                <a:spcPts val="0"/>
              </a:spcBef>
              <a:spcAft>
                <a:spcPts val="0"/>
              </a:spcAft>
              <a:buNone/>
            </a:pPr>
            <a:r>
              <a:rPr lang="fr" b="1"/>
              <a:t> [DISSEMINATION CONTROLS]</a:t>
            </a:r>
            <a:endParaRPr b="1"/>
          </a:p>
        </p:txBody>
      </p:sp>
      <p:sp>
        <p:nvSpPr>
          <p:cNvPr id="149" name="Google Shape;149;p19"/>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solidFill>
                  <a:srgbClr val="FF0000"/>
                </a:solidFill>
              </a:rPr>
              <a:t>[CLASSIFICATION]</a:t>
            </a:r>
            <a:endParaRPr b="1">
              <a:solidFill>
                <a:srgbClr val="FF0000"/>
              </a:solidFill>
            </a:endParaRPr>
          </a:p>
        </p:txBody>
      </p:sp>
      <p:pic>
        <p:nvPicPr>
          <p:cNvPr id="150" name="Google Shape;150;p19">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grpSp>
        <p:nvGrpSpPr>
          <p:cNvPr id="13" name="Group 25">
            <a:extLst>
              <a:ext uri="{FF2B5EF4-FFF2-40B4-BE49-F238E27FC236}">
                <a16:creationId xmlns:a16="http://schemas.microsoft.com/office/drawing/2014/main" xmlns="" id="{9689C963-FBFE-F6A6-8CB8-ED90E7F3E0DA}"/>
              </a:ext>
            </a:extLst>
          </p:cNvPr>
          <p:cNvGrpSpPr/>
          <p:nvPr/>
        </p:nvGrpSpPr>
        <p:grpSpPr>
          <a:xfrm>
            <a:off x="14082163" y="2146524"/>
            <a:ext cx="559046" cy="692832"/>
            <a:chOff x="15526400" y="3343535"/>
            <a:chExt cx="1172983" cy="1324523"/>
          </a:xfrm>
        </p:grpSpPr>
        <p:sp>
          <p:nvSpPr>
            <p:cNvPr id="14" name="Freeform: Shape 26">
              <a:extLst>
                <a:ext uri="{FF2B5EF4-FFF2-40B4-BE49-F238E27FC236}">
                  <a16:creationId xmlns:a16="http://schemas.microsoft.com/office/drawing/2014/main" xmlns="" id="{602570C7-2CFF-E39E-7C48-3B7A17B5C88E}"/>
                </a:ext>
              </a:extLst>
            </p:cNvPr>
            <p:cNvSpPr/>
            <p:nvPr/>
          </p:nvSpPr>
          <p:spPr>
            <a:xfrm>
              <a:off x="15526400" y="3343535"/>
              <a:ext cx="1172983" cy="1324523"/>
            </a:xfrm>
            <a:custGeom>
              <a:avLst/>
              <a:gdLst>
                <a:gd name="connsiteX0" fmla="*/ 351692 w 731520"/>
                <a:gd name="connsiteY0" fmla="*/ 0 h 858129"/>
                <a:gd name="connsiteX1" fmla="*/ 0 w 731520"/>
                <a:gd name="connsiteY1" fmla="*/ 858129 h 858129"/>
                <a:gd name="connsiteX2" fmla="*/ 337624 w 731520"/>
                <a:gd name="connsiteY2" fmla="*/ 647114 h 858129"/>
                <a:gd name="connsiteX3" fmla="*/ 731520 w 731520"/>
                <a:gd name="connsiteY3" fmla="*/ 844061 h 858129"/>
                <a:gd name="connsiteX4" fmla="*/ 351692 w 731520"/>
                <a:gd name="connsiteY4" fmla="*/ 0 h 858129"/>
                <a:gd name="connsiteX0" fmla="*/ 394761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94761 w 731520"/>
                <a:gd name="connsiteY4" fmla="*/ 0 h 992212"/>
                <a:gd name="connsiteX0" fmla="*/ 383994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83994 w 731520"/>
                <a:gd name="connsiteY4" fmla="*/ 0 h 992212"/>
                <a:gd name="connsiteX0" fmla="*/ 383994 w 957635"/>
                <a:gd name="connsiteY0" fmla="*/ 0 h 1313351"/>
                <a:gd name="connsiteX1" fmla="*/ 0 w 957635"/>
                <a:gd name="connsiteY1" fmla="*/ 992212 h 1313351"/>
                <a:gd name="connsiteX2" fmla="*/ 337624 w 957635"/>
                <a:gd name="connsiteY2" fmla="*/ 781197 h 1313351"/>
                <a:gd name="connsiteX3" fmla="*/ 957635 w 957635"/>
                <a:gd name="connsiteY3" fmla="*/ 1313351 h 1313351"/>
                <a:gd name="connsiteX4" fmla="*/ 383994 w 957635"/>
                <a:gd name="connsiteY4" fmla="*/ 0 h 1313351"/>
                <a:gd name="connsiteX0" fmla="*/ 599342 w 1172983"/>
                <a:gd name="connsiteY0" fmla="*/ 0 h 1313351"/>
                <a:gd name="connsiteX1" fmla="*/ 0 w 1172983"/>
                <a:gd name="connsiteY1" fmla="*/ 1305071 h 1313351"/>
                <a:gd name="connsiteX2" fmla="*/ 552972 w 1172983"/>
                <a:gd name="connsiteY2" fmla="*/ 781197 h 1313351"/>
                <a:gd name="connsiteX3" fmla="*/ 1172983 w 1172983"/>
                <a:gd name="connsiteY3" fmla="*/ 1313351 h 1313351"/>
                <a:gd name="connsiteX4" fmla="*/ 599342 w 1172983"/>
                <a:gd name="connsiteY4" fmla="*/ 0 h 1313351"/>
                <a:gd name="connsiteX0" fmla="*/ 599342 w 1172983"/>
                <a:gd name="connsiteY0" fmla="*/ 0 h 1313351"/>
                <a:gd name="connsiteX1" fmla="*/ 0 w 1172983"/>
                <a:gd name="connsiteY1" fmla="*/ 1305071 h 1313351"/>
                <a:gd name="connsiteX2" fmla="*/ 574507 w 1172983"/>
                <a:gd name="connsiteY2" fmla="*/ 982322 h 1313351"/>
                <a:gd name="connsiteX3" fmla="*/ 1172983 w 1172983"/>
                <a:gd name="connsiteY3" fmla="*/ 1313351 h 1313351"/>
                <a:gd name="connsiteX4" fmla="*/ 599342 w 1172983"/>
                <a:gd name="connsiteY4" fmla="*/ 0 h 1313351"/>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67040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67040 w 1172983"/>
                <a:gd name="connsiteY4" fmla="*/ 0 h 1302177"/>
                <a:gd name="connsiteX0" fmla="*/ 567040 w 1172983"/>
                <a:gd name="connsiteY0" fmla="*/ 0 h 1291003"/>
                <a:gd name="connsiteX1" fmla="*/ 0 w 1172983"/>
                <a:gd name="connsiteY1" fmla="*/ 1282723 h 1291003"/>
                <a:gd name="connsiteX2" fmla="*/ 574507 w 1172983"/>
                <a:gd name="connsiteY2" fmla="*/ 959974 h 1291003"/>
                <a:gd name="connsiteX3" fmla="*/ 1172983 w 1172983"/>
                <a:gd name="connsiteY3" fmla="*/ 1291003 h 1291003"/>
                <a:gd name="connsiteX4" fmla="*/ 567040 w 1172983"/>
                <a:gd name="connsiteY4" fmla="*/ 0 h 1291003"/>
                <a:gd name="connsiteX0" fmla="*/ 577807 w 1172983"/>
                <a:gd name="connsiteY0" fmla="*/ 0 h 1190441"/>
                <a:gd name="connsiteX1" fmla="*/ 0 w 1172983"/>
                <a:gd name="connsiteY1" fmla="*/ 1182161 h 1190441"/>
                <a:gd name="connsiteX2" fmla="*/ 574507 w 1172983"/>
                <a:gd name="connsiteY2" fmla="*/ 859412 h 1190441"/>
                <a:gd name="connsiteX3" fmla="*/ 1172983 w 1172983"/>
                <a:gd name="connsiteY3" fmla="*/ 1190441 h 1190441"/>
                <a:gd name="connsiteX4" fmla="*/ 577807 w 1172983"/>
                <a:gd name="connsiteY4" fmla="*/ 0 h 1190441"/>
                <a:gd name="connsiteX0" fmla="*/ 577807 w 1172983"/>
                <a:gd name="connsiteY0" fmla="*/ 0 h 933449"/>
                <a:gd name="connsiteX1" fmla="*/ 0 w 1172983"/>
                <a:gd name="connsiteY1" fmla="*/ 925169 h 933449"/>
                <a:gd name="connsiteX2" fmla="*/ 574507 w 1172983"/>
                <a:gd name="connsiteY2" fmla="*/ 602420 h 933449"/>
                <a:gd name="connsiteX3" fmla="*/ 1172983 w 1172983"/>
                <a:gd name="connsiteY3" fmla="*/ 933449 h 933449"/>
                <a:gd name="connsiteX4" fmla="*/ 577807 w 1172983"/>
                <a:gd name="connsiteY4" fmla="*/ 0 h 933449"/>
                <a:gd name="connsiteX0" fmla="*/ 599342 w 1172983"/>
                <a:gd name="connsiteY0" fmla="*/ 0 h 1324524"/>
                <a:gd name="connsiteX1" fmla="*/ 0 w 1172983"/>
                <a:gd name="connsiteY1" fmla="*/ 1316244 h 1324524"/>
                <a:gd name="connsiteX2" fmla="*/ 574507 w 1172983"/>
                <a:gd name="connsiteY2" fmla="*/ 993495 h 1324524"/>
                <a:gd name="connsiteX3" fmla="*/ 1172983 w 1172983"/>
                <a:gd name="connsiteY3" fmla="*/ 1324524 h 1324524"/>
                <a:gd name="connsiteX4" fmla="*/ 599342 w 1172983"/>
                <a:gd name="connsiteY4" fmla="*/ 0 h 1324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83" h="1324524">
                  <a:moveTo>
                    <a:pt x="599342" y="0"/>
                  </a:moveTo>
                  <a:lnTo>
                    <a:pt x="0" y="1316244"/>
                  </a:lnTo>
                  <a:lnTo>
                    <a:pt x="574507" y="993495"/>
                  </a:lnTo>
                  <a:lnTo>
                    <a:pt x="1172983" y="1324524"/>
                  </a:lnTo>
                  <a:lnTo>
                    <a:pt x="599342" y="0"/>
                  </a:lnTo>
                  <a:close/>
                </a:path>
              </a:pathLst>
            </a:cu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Google Shape;66;p14">
              <a:extLst>
                <a:ext uri="{FF2B5EF4-FFF2-40B4-BE49-F238E27FC236}">
                  <a16:creationId xmlns:a16="http://schemas.microsoft.com/office/drawing/2014/main" xmlns="" id="{D398E2B3-4A72-194D-3028-FC7A0B3599A2}"/>
                </a:ext>
              </a:extLst>
            </p:cNvPr>
            <p:cNvSpPr txBox="1"/>
            <p:nvPr/>
          </p:nvSpPr>
          <p:spPr>
            <a:xfrm>
              <a:off x="15716513" y="3587815"/>
              <a:ext cx="502201" cy="64984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400" b="1" dirty="0">
                  <a:solidFill>
                    <a:sysClr val="windowText" lastClr="000000"/>
                  </a:solidFill>
                </a:rPr>
                <a:t>N</a:t>
              </a:r>
              <a:endParaRPr sz="2400" b="1" dirty="0">
                <a:solidFill>
                  <a:sysClr val="windowText" lastClr="000000"/>
                </a:solidFill>
              </a:endParaRPr>
            </a:p>
          </p:txBody>
        </p: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273"/>
        <p:cNvGrpSpPr/>
        <p:nvPr/>
      </p:nvGrpSpPr>
      <p:grpSpPr>
        <a:xfrm>
          <a:off x="0" y="0"/>
          <a:ext cx="0" cy="0"/>
          <a:chOff x="0" y="0"/>
          <a:chExt cx="0" cy="0"/>
        </a:xfrm>
      </p:grpSpPr>
      <p:sp>
        <p:nvSpPr>
          <p:cNvPr id="274" name="Google Shape;274;p27"/>
          <p:cNvSpPr txBox="1"/>
          <p:nvPr/>
        </p:nvSpPr>
        <p:spPr>
          <a:xfrm>
            <a:off x="0" y="51275"/>
            <a:ext cx="15120000" cy="18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4200" b="1" u="sng">
                <a:solidFill>
                  <a:schemeClr val="dk1"/>
                </a:solidFill>
              </a:rPr>
              <a:t>ACRONYMS</a:t>
            </a:r>
            <a:endParaRPr sz="4200" b="1" u="sng">
              <a:solidFill>
                <a:schemeClr val="dk1"/>
              </a:solidFill>
            </a:endParaRPr>
          </a:p>
        </p:txBody>
      </p:sp>
      <p:graphicFrame>
        <p:nvGraphicFramePr>
          <p:cNvPr id="275" name="Google Shape;275;p27"/>
          <p:cNvGraphicFramePr/>
          <p:nvPr/>
        </p:nvGraphicFramePr>
        <p:xfrm>
          <a:off x="952500" y="2088750"/>
          <a:ext cx="13215000" cy="8173050"/>
        </p:xfrm>
        <a:graphic>
          <a:graphicData uri="http://schemas.openxmlformats.org/drawingml/2006/table">
            <a:tbl>
              <a:tblPr>
                <a:noFill/>
                <a:tableStyleId>{AE7EAA58-4EDA-4114-B047-75ABB572CC32}</a:tableStyleId>
              </a:tblPr>
              <a:tblGrid>
                <a:gridCol w="2170925"/>
                <a:gridCol w="3284625"/>
                <a:gridCol w="7759450"/>
              </a:tblGrid>
              <a:tr h="520700">
                <a:tc>
                  <a:txBody>
                    <a:bodyPr/>
                    <a:lstStyle/>
                    <a:p>
                      <a:pPr marL="0" lvl="0" indent="0" algn="ctr" rtl="0">
                        <a:spcBef>
                          <a:spcPts val="0"/>
                        </a:spcBef>
                        <a:spcAft>
                          <a:spcPts val="0"/>
                        </a:spcAft>
                        <a:buNone/>
                      </a:pPr>
                      <a:r>
                        <a:rPr lang="fr" sz="1600" b="1">
                          <a:solidFill>
                            <a:schemeClr val="lt1"/>
                          </a:solidFill>
                        </a:rPr>
                        <a:t>ACRONYM</a:t>
                      </a:r>
                      <a:endParaRPr sz="1600" b="1">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66666"/>
                    </a:solidFill>
                  </a:tcPr>
                </a:tc>
                <a:tc>
                  <a:txBody>
                    <a:bodyPr/>
                    <a:lstStyle/>
                    <a:p>
                      <a:pPr marL="0" lvl="0" indent="0" algn="ctr" rtl="0">
                        <a:spcBef>
                          <a:spcPts val="0"/>
                        </a:spcBef>
                        <a:spcAft>
                          <a:spcPts val="0"/>
                        </a:spcAft>
                        <a:buNone/>
                      </a:pPr>
                      <a:r>
                        <a:rPr lang="fr" sz="1600" b="1">
                          <a:solidFill>
                            <a:schemeClr val="lt1"/>
                          </a:solidFill>
                        </a:rPr>
                        <a:t>MEANING</a:t>
                      </a:r>
                      <a:endParaRPr sz="1600" b="1">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66666"/>
                    </a:solidFill>
                  </a:tcPr>
                </a:tc>
                <a:tc>
                  <a:txBody>
                    <a:bodyPr/>
                    <a:lstStyle/>
                    <a:p>
                      <a:pPr marL="0" lvl="0" indent="0" algn="ctr" rtl="0">
                        <a:spcBef>
                          <a:spcPts val="0"/>
                        </a:spcBef>
                        <a:spcAft>
                          <a:spcPts val="0"/>
                        </a:spcAft>
                        <a:buNone/>
                      </a:pPr>
                      <a:r>
                        <a:rPr lang="fr" sz="1600" b="1">
                          <a:solidFill>
                            <a:schemeClr val="lt1"/>
                          </a:solidFill>
                        </a:rPr>
                        <a:t>DEFINITION</a:t>
                      </a:r>
                      <a:endParaRPr sz="1600" b="1">
                        <a:solidFill>
                          <a:schemeClr val="lt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666666"/>
                    </a:solidFill>
                  </a:tcPr>
                </a:tc>
              </a:tr>
              <a:tr h="446300">
                <a:tc>
                  <a:txBody>
                    <a:bodyPr/>
                    <a:lstStyle/>
                    <a:p>
                      <a:pPr marL="0" lvl="0" indent="0" algn="ctr" rtl="0">
                        <a:spcBef>
                          <a:spcPts val="0"/>
                        </a:spcBef>
                        <a:spcAft>
                          <a:spcPts val="0"/>
                        </a:spcAft>
                        <a:buNone/>
                      </a:pPr>
                      <a:r>
                        <a:rPr lang="fr" b="1"/>
                        <a:t>BE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fr" b="1">
                          <a:solidFill>
                            <a:schemeClr val="dk1"/>
                          </a:solidFill>
                        </a:rPr>
                        <a:t>Basic Encyclopedia Number</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Alpha/numeric code unique to an installation for incorporation within various national and tactical systems.</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CATCODE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Category Code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The data Element that classifies the function and purpose of an installation or a facility.</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MIDB</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Modernized Integrated Database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A database comprised of information on facilities of military significance, military forces, and related equipment. </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ICOD</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fr" b="1">
                          <a:solidFill>
                            <a:schemeClr val="dk1"/>
                          </a:solidFill>
                        </a:rPr>
                        <a:t>Intelligence Cut Off Date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The date of the latest intelligence data inputted to a feature.</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DOI</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Date of Image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Date on which a geospatial or intelligence-related image was captured.</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CE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Critical Element</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An element of an entity or object that enables it to perform its primary function.</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PV CHAR</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Physical Vulnerability Characteristic</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Standardized alphanumeric code describing the physical and structural properties of a target.</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JDPI</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Joint Desired Point of Impact</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A unique, alphanumeric coded aimpoint identified by a three dimensional mensurated point. It represents a weapon or capability desired point of impact or penetration.</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CE90</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Circular Error at 90%</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90 percent confidence level in the horizontal plane.</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LE90</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Linear Error at 90%</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Clr>
                          <a:schemeClr val="dk1"/>
                        </a:buClr>
                        <a:buSzPts val="1100"/>
                        <a:buFont typeface="Arial"/>
                        <a:buNone/>
                      </a:pPr>
                      <a:r>
                        <a:rPr lang="fr" sz="1200">
                          <a:solidFill>
                            <a:schemeClr val="dk1"/>
                          </a:solidFill>
                        </a:rPr>
                        <a:t>90 percent confidence level in the vertical dimension</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MSL</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Mean Sea Level</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Elevation above Earth reference geoid.</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AGL</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Above Ground Level</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Elevation above ground surface.</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NCC</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Nearest Collateral Concern</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Closest non-targeted structure, area, or entity near a planned point of impact that may be at risk of unintended damage during a military strike.</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CER</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Collateral effects radius</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Radius within which collateral damage might happen based on the weapon's characteristics, the target environment, and other operational factors.</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CDE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Collateral damage estimate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Systematic process used in military targeting to evaluate the potential for unintended damage or harm to non-combatant entities, structures, or personnel as a result of a planned strike.</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46300">
                <a:tc>
                  <a:txBody>
                    <a:bodyPr/>
                    <a:lstStyle/>
                    <a:p>
                      <a:pPr marL="0" lvl="0" indent="0" algn="ctr" rtl="0">
                        <a:spcBef>
                          <a:spcPts val="0"/>
                        </a:spcBef>
                        <a:spcAft>
                          <a:spcPts val="0"/>
                        </a:spcAft>
                        <a:buNone/>
                      </a:pPr>
                      <a:r>
                        <a:rPr lang="fr" b="1"/>
                        <a:t>NSE</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fr" b="1"/>
                        <a:t>No Strike Element</a:t>
                      </a:r>
                      <a:endParaRPr b="1"/>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just" rtl="0">
                        <a:spcBef>
                          <a:spcPts val="0"/>
                        </a:spcBef>
                        <a:spcAft>
                          <a:spcPts val="0"/>
                        </a:spcAft>
                        <a:buNone/>
                      </a:pPr>
                      <a:r>
                        <a:rPr lang="fr" sz="1200"/>
                        <a:t>Specific entities, locations, or objects that are protected from intentional targeting under the Law of Armed Conflict (LOAC) or by operational policy.</a:t>
                      </a:r>
                      <a:endParaRPr sz="120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pic>
        <p:nvPicPr>
          <p:cNvPr id="276" name="Google Shape;276;p27">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273"/>
        <p:cNvGrpSpPr/>
        <p:nvPr/>
      </p:nvGrpSpPr>
      <p:grpSpPr>
        <a:xfrm>
          <a:off x="0" y="0"/>
          <a:ext cx="0" cy="0"/>
          <a:chOff x="0" y="0"/>
          <a:chExt cx="0" cy="0"/>
        </a:xfrm>
      </p:grpSpPr>
      <p:sp>
        <p:nvSpPr>
          <p:cNvPr id="274" name="Google Shape;274;p27"/>
          <p:cNvSpPr txBox="1"/>
          <p:nvPr/>
        </p:nvSpPr>
        <p:spPr>
          <a:xfrm>
            <a:off x="0" y="51275"/>
            <a:ext cx="15120000" cy="18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4200" b="1" u="sng" dirty="0" smtClean="0">
                <a:solidFill>
                  <a:schemeClr val="dk1"/>
                </a:solidFill>
              </a:rPr>
              <a:t>TARGET CATEGORIES</a:t>
            </a:r>
            <a:endParaRPr sz="4200" b="1" u="sng">
              <a:solidFill>
                <a:schemeClr val="dk1"/>
              </a:solidFill>
            </a:endParaRPr>
          </a:p>
        </p:txBody>
      </p:sp>
      <p:pic>
        <p:nvPicPr>
          <p:cNvPr id="276" name="Google Shape;276;p27">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graphicFrame>
        <p:nvGraphicFramePr>
          <p:cNvPr id="4" name="Tabell 3"/>
          <p:cNvGraphicFramePr>
            <a:graphicFrameLocks noGrp="1"/>
          </p:cNvGraphicFramePr>
          <p:nvPr/>
        </p:nvGraphicFramePr>
        <p:xfrm>
          <a:off x="5158846" y="3058866"/>
          <a:ext cx="4800600" cy="4573905"/>
        </p:xfrm>
        <a:graphic>
          <a:graphicData uri="http://schemas.openxmlformats.org/drawingml/2006/table">
            <a:tbl>
              <a:tblPr/>
              <a:tblGrid>
                <a:gridCol w="888412"/>
                <a:gridCol w="3912188"/>
              </a:tblGrid>
              <a:tr h="180975">
                <a:tc gridSpan="2">
                  <a:txBody>
                    <a:bodyPr/>
                    <a:lstStyle/>
                    <a:p>
                      <a:pPr algn="ctr" fontAlgn="b"/>
                      <a:r>
                        <a:rPr lang="nb-NO" sz="1200" b="1" i="0" u="none" strike="noStrike">
                          <a:solidFill>
                            <a:srgbClr val="000000"/>
                          </a:solidFill>
                          <a:latin typeface="Calibri"/>
                        </a:rPr>
                        <a:t>TARGET CATEGORIES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hMerge="1">
                  <a:txBody>
                    <a:bodyPr/>
                    <a:lstStyle/>
                    <a:p>
                      <a:endParaRPr lang="en-US"/>
                    </a:p>
                  </a:txBody>
                  <a:tcPr/>
                </a:tc>
              </a:tr>
              <a:tr h="190500">
                <a:tc>
                  <a:txBody>
                    <a:bodyPr/>
                    <a:lstStyle/>
                    <a:p>
                      <a:pPr algn="l" fontAlgn="b"/>
                      <a:r>
                        <a:rPr lang="nb-NO" sz="1200" b="1" i="0" u="none" strike="noStrike">
                          <a:solidFill>
                            <a:srgbClr val="000000"/>
                          </a:solidFill>
                          <a:latin typeface="Calibri"/>
                        </a:rPr>
                        <a:t>CATEGORIES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b"/>
                      <a:r>
                        <a:rPr lang="nb-NO" sz="1200" b="1" i="0" u="none" strike="noStrike">
                          <a:solidFill>
                            <a:srgbClr val="000000"/>
                          </a:solidFill>
                          <a:latin typeface="Calibri"/>
                        </a:rPr>
                        <a:t>TYPE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r>
              <a:tr h="200025">
                <a:tc>
                  <a:txBody>
                    <a:bodyPr/>
                    <a:lstStyle/>
                    <a:p>
                      <a:pPr algn="ctr" fontAlgn="b"/>
                      <a:r>
                        <a:rPr lang="nb-NO" sz="1100" b="0" i="0" u="none" strike="noStrike">
                          <a:solidFill>
                            <a:srgbClr val="000000"/>
                          </a:solidFill>
                          <a:latin typeface="Arial"/>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Arial"/>
                        </a:rPr>
                        <a:t>Weapons of Mass destruction (Nuclear, Biological, Chemical)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Command, Control and Communications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Airforces and airfields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Air Defence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Ground forces and facilities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Naval forces and ports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Petroleum industry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00025">
                <a:tc>
                  <a:txBody>
                    <a:bodyPr/>
                    <a:lstStyle/>
                    <a:p>
                      <a:pPr algn="ctr" fontAlgn="b"/>
                      <a:r>
                        <a:rPr lang="nb-NO" sz="1100" b="0" i="0" u="none" strike="noStrike">
                          <a:solidFill>
                            <a:srgbClr val="000000"/>
                          </a:solidFill>
                          <a:latin typeface="Arial"/>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Electric power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9</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latin typeface="Arial"/>
                        </a:rPr>
                        <a:t>Military production, supply and storage (Military industry)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Transportation / lines of communications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11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Political leadership</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Media</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13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Industry (Civilian)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14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Infrastructure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80975">
                <a:tc>
                  <a:txBody>
                    <a:bodyPr/>
                    <a:lstStyle/>
                    <a:p>
                      <a:pPr algn="ctr" fontAlgn="b"/>
                      <a:r>
                        <a:rPr lang="nb-NO" sz="1100" b="0" i="0" u="none" strike="noStrike">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nb-NO" sz="1100" b="0" i="0" u="none" strike="noStrike" dirty="0">
                          <a:solidFill>
                            <a:srgbClr val="000000"/>
                          </a:solidFill>
                          <a:latin typeface="Arial"/>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322"/>
        <p:cNvGrpSpPr/>
        <p:nvPr/>
      </p:nvGrpSpPr>
      <p:grpSpPr>
        <a:xfrm>
          <a:off x="0" y="0"/>
          <a:ext cx="0" cy="0"/>
          <a:chOff x="0" y="0"/>
          <a:chExt cx="0" cy="0"/>
        </a:xfrm>
      </p:grpSpPr>
      <p:sp>
        <p:nvSpPr>
          <p:cNvPr id="323" name="Google Shape;323;p34"/>
          <p:cNvSpPr txBox="1"/>
          <p:nvPr/>
        </p:nvSpPr>
        <p:spPr>
          <a:xfrm>
            <a:off x="0" y="51275"/>
            <a:ext cx="15120000" cy="18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4200" b="1" u="sng" dirty="0" smtClean="0">
                <a:solidFill>
                  <a:schemeClr val="dk1"/>
                </a:solidFill>
              </a:rPr>
              <a:t>DESIRED EFFECTS</a:t>
            </a:r>
            <a:endParaRPr sz="4200" b="1" u="sng">
              <a:solidFill>
                <a:schemeClr val="dk1"/>
              </a:solidFill>
            </a:endParaRPr>
          </a:p>
        </p:txBody>
      </p:sp>
      <p:graphicFrame>
        <p:nvGraphicFramePr>
          <p:cNvPr id="324" name="Google Shape;324;p34"/>
          <p:cNvGraphicFramePr/>
          <p:nvPr/>
        </p:nvGraphicFramePr>
        <p:xfrm>
          <a:off x="952500" y="2088750"/>
          <a:ext cx="13215000" cy="6954250"/>
        </p:xfrm>
        <a:graphic>
          <a:graphicData uri="http://schemas.openxmlformats.org/drawingml/2006/table">
            <a:tbl>
              <a:tblPr>
                <a:noFill/>
                <a:tableStyleId>{AE7EAA58-4EDA-4114-B047-75ABB572CC32}</a:tableStyleId>
              </a:tblPr>
              <a:tblGrid>
                <a:gridCol w="2727775">
                  <a:extLst>
                    <a:ext uri="{9D8B030D-6E8A-4147-A177-3AD203B41FA5}">
                      <a16:colId xmlns:a16="http://schemas.microsoft.com/office/drawing/2014/main" xmlns="" val="20000"/>
                    </a:ext>
                  </a:extLst>
                </a:gridCol>
                <a:gridCol w="781375">
                  <a:extLst>
                    <a:ext uri="{9D8B030D-6E8A-4147-A177-3AD203B41FA5}">
                      <a16:colId xmlns:a16="http://schemas.microsoft.com/office/drawing/2014/main" xmlns="" val="20001"/>
                    </a:ext>
                  </a:extLst>
                </a:gridCol>
                <a:gridCol w="9705850">
                  <a:extLst>
                    <a:ext uri="{9D8B030D-6E8A-4147-A177-3AD203B41FA5}">
                      <a16:colId xmlns:a16="http://schemas.microsoft.com/office/drawing/2014/main" xmlns="" val="20002"/>
                    </a:ext>
                  </a:extLst>
                </a:gridCol>
              </a:tblGrid>
              <a:tr h="520700">
                <a:tc gridSpan="3">
                  <a:txBody>
                    <a:bodyPr/>
                    <a:lstStyle/>
                    <a:p>
                      <a:pPr marL="0" lvl="0" indent="0" algn="l" rtl="0">
                        <a:spcBef>
                          <a:spcPts val="0"/>
                        </a:spcBef>
                        <a:spcAft>
                          <a:spcPts val="0"/>
                        </a:spcAft>
                        <a:buNone/>
                      </a:pPr>
                      <a:r>
                        <a:rPr lang="fr" sz="1600" u="sng" dirty="0">
                          <a:solidFill>
                            <a:schemeClr val="dk1"/>
                          </a:solidFill>
                        </a:rPr>
                        <a:t>Definition:</a:t>
                      </a:r>
                      <a:r>
                        <a:rPr lang="fr" sz="1600" dirty="0">
                          <a:solidFill>
                            <a:schemeClr val="dk1"/>
                          </a:solidFill>
                        </a:rPr>
                        <a:t> destructive effects available upon detonation of a weapon.</a:t>
                      </a:r>
                      <a:endParaRPr sz="1600">
                        <a:solidFill>
                          <a:schemeClr val="dk1"/>
                        </a:solidFill>
                      </a:endParaRPr>
                    </a:p>
                  </a:txBody>
                  <a:tcPr marL="91425" marR="91425" marT="91425" marB="914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20700">
                <a:tc gridSpan="2">
                  <a:txBody>
                    <a:bodyPr/>
                    <a:lstStyle/>
                    <a:p>
                      <a:pPr marL="0" lvl="0" indent="0" algn="ctr" rtl="0">
                        <a:spcBef>
                          <a:spcPts val="0"/>
                        </a:spcBef>
                        <a:spcAft>
                          <a:spcPts val="0"/>
                        </a:spcAft>
                        <a:buNone/>
                      </a:pPr>
                      <a:r>
                        <a:rPr lang="fr" sz="1600" b="1">
                          <a:solidFill>
                            <a:schemeClr val="lt1"/>
                          </a:solidFill>
                        </a:rPr>
                        <a:t>KILL EFFECT</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hMerge="1">
                  <a:txBody>
                    <a:bodyPr/>
                    <a:lstStyle/>
                    <a:p>
                      <a:endParaRPr lang="en-US"/>
                    </a:p>
                  </a:txBody>
                  <a:tcPr/>
                </a:tc>
                <a:tc>
                  <a:txBody>
                    <a:bodyPr/>
                    <a:lstStyle/>
                    <a:p>
                      <a:pPr marL="0" lvl="0" indent="0" algn="ctr" rtl="0">
                        <a:spcBef>
                          <a:spcPts val="0"/>
                        </a:spcBef>
                        <a:spcAft>
                          <a:spcPts val="0"/>
                        </a:spcAft>
                        <a:buNone/>
                      </a:pPr>
                      <a:r>
                        <a:rPr lang="fr" sz="1600" b="1">
                          <a:solidFill>
                            <a:schemeClr val="lt1"/>
                          </a:solidFill>
                        </a:rPr>
                        <a:t>DEFINITION</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extLst>
                  <a:ext uri="{0D108BD9-81ED-4DB2-BD59-A6C34878D82A}">
                    <a16:rowId xmlns:a16="http://schemas.microsoft.com/office/drawing/2014/main" xmlns="" val="10001"/>
                  </a:ext>
                </a:extLst>
              </a:tr>
              <a:tr h="520700">
                <a:tc gridSpan="2">
                  <a:txBody>
                    <a:bodyPr/>
                    <a:lstStyle/>
                    <a:p>
                      <a:pPr marL="0" lvl="0" indent="0" algn="ctr" rtl="0">
                        <a:spcBef>
                          <a:spcPts val="0"/>
                        </a:spcBef>
                        <a:spcAft>
                          <a:spcPts val="0"/>
                        </a:spcAft>
                        <a:buNone/>
                      </a:pPr>
                      <a:r>
                        <a:rPr lang="fr" b="1">
                          <a:solidFill>
                            <a:schemeClr val="dk1"/>
                          </a:solidFill>
                        </a:rPr>
                        <a:t>BLAST</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None/>
                      </a:pPr>
                      <a:r>
                        <a:rPr lang="fr">
                          <a:solidFill>
                            <a:schemeClr val="dk1"/>
                          </a:solidFill>
                        </a:rPr>
                        <a:t>The high-pressure shockwave created by an explosion, traveling outward from the detonation point. Blast effects cause destruction by overpressure (compression force) and dynamic pressure (wind generated by the expanding gases), which can demolish structures, damage equipment, and injure personnel.</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2"/>
                  </a:ext>
                </a:extLst>
              </a:tr>
              <a:tr h="520700">
                <a:tc gridSpan="2">
                  <a:txBody>
                    <a:bodyPr/>
                    <a:lstStyle/>
                    <a:p>
                      <a:pPr marL="0" lvl="0" indent="0" algn="ctr" rtl="0">
                        <a:spcBef>
                          <a:spcPts val="0"/>
                        </a:spcBef>
                        <a:spcAft>
                          <a:spcPts val="0"/>
                        </a:spcAft>
                        <a:buNone/>
                      </a:pPr>
                      <a:r>
                        <a:rPr lang="fr" b="1">
                          <a:solidFill>
                            <a:schemeClr val="dk1"/>
                          </a:solidFill>
                        </a:rPr>
                        <a:t>FRAGMENTATION</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Clr>
                          <a:schemeClr val="dk1"/>
                        </a:buClr>
                        <a:buSzPts val="1100"/>
                        <a:buFont typeface="Arial"/>
                        <a:buNone/>
                      </a:pPr>
                      <a:r>
                        <a:rPr lang="fr" dirty="0">
                          <a:solidFill>
                            <a:schemeClr val="dk1"/>
                          </a:solidFill>
                        </a:rPr>
                        <a:t>The dispersal of shrapnel or debris from an exploding munition. Fragments are propelled outward at high velocity, targeting personnel, equipment, and light structures in the area of effect.</a:t>
                      </a:r>
                      <a:endParaRPr dirty="0">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3"/>
                  </a:ext>
                </a:extLst>
              </a:tr>
              <a:tr h="520700">
                <a:tc gridSpan="2">
                  <a:txBody>
                    <a:bodyPr/>
                    <a:lstStyle/>
                    <a:p>
                      <a:pPr marL="0" lvl="0" indent="0" algn="ctr" rtl="0">
                        <a:spcBef>
                          <a:spcPts val="0"/>
                        </a:spcBef>
                        <a:spcAft>
                          <a:spcPts val="0"/>
                        </a:spcAft>
                        <a:buNone/>
                      </a:pPr>
                      <a:r>
                        <a:rPr lang="fr" b="1">
                          <a:solidFill>
                            <a:schemeClr val="dk1"/>
                          </a:solidFill>
                        </a:rPr>
                        <a:t>PENETRATION</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Clr>
                          <a:schemeClr val="dk1"/>
                        </a:buClr>
                        <a:buSzPts val="1100"/>
                        <a:buFont typeface="Arial"/>
                        <a:buNone/>
                      </a:pPr>
                      <a:r>
                        <a:rPr lang="fr">
                          <a:solidFill>
                            <a:schemeClr val="dk1"/>
                          </a:solidFill>
                        </a:rPr>
                        <a:t>The effect of a munition or projectile piercing a target's surface without fully passing through it. Penetration is often used to defeat hardened targets, such as bunkers, by transferring energy into the target's structural layers.</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4"/>
                  </a:ext>
                </a:extLst>
              </a:tr>
              <a:tr h="520700">
                <a:tc gridSpan="2">
                  <a:txBody>
                    <a:bodyPr/>
                    <a:lstStyle/>
                    <a:p>
                      <a:pPr marL="0" lvl="0" indent="0" algn="ctr" rtl="0">
                        <a:spcBef>
                          <a:spcPts val="0"/>
                        </a:spcBef>
                        <a:spcAft>
                          <a:spcPts val="0"/>
                        </a:spcAft>
                        <a:buNone/>
                      </a:pPr>
                      <a:r>
                        <a:rPr lang="fr" b="1">
                          <a:solidFill>
                            <a:schemeClr val="dk1"/>
                          </a:solidFill>
                        </a:rPr>
                        <a:t>INCENDIARY</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Clr>
                          <a:schemeClr val="dk1"/>
                        </a:buClr>
                        <a:buSzPts val="1100"/>
                        <a:buFont typeface="Arial"/>
                        <a:buNone/>
                      </a:pPr>
                      <a:r>
                        <a:rPr lang="fr">
                          <a:solidFill>
                            <a:schemeClr val="dk1"/>
                          </a:solidFill>
                        </a:rPr>
                        <a:t>The combustion of materials caused by incendiary munitions, secondary explosions, or the heat from a blast. Fire destroys flammable materials and can cause secondary damage to structures and equipment, as well as injuries to personnel.</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5"/>
                  </a:ext>
                </a:extLst>
              </a:tr>
              <a:tr h="520700">
                <a:tc gridSpan="2">
                  <a:txBody>
                    <a:bodyPr/>
                    <a:lstStyle/>
                    <a:p>
                      <a:pPr marL="0" lvl="0" indent="0" algn="ctr" rtl="0">
                        <a:spcBef>
                          <a:spcPts val="0"/>
                        </a:spcBef>
                        <a:spcAft>
                          <a:spcPts val="0"/>
                        </a:spcAft>
                        <a:buClr>
                          <a:schemeClr val="dk1"/>
                        </a:buClr>
                        <a:buSzPts val="1100"/>
                        <a:buFont typeface="Arial"/>
                        <a:buNone/>
                      </a:pPr>
                      <a:r>
                        <a:rPr lang="fr" b="1">
                          <a:solidFill>
                            <a:schemeClr val="dk1"/>
                          </a:solidFill>
                        </a:rPr>
                        <a:t>CRATERING</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Clr>
                          <a:schemeClr val="dk1"/>
                        </a:buClr>
                        <a:buSzPts val="1100"/>
                        <a:buFont typeface="Arial"/>
                        <a:buNone/>
                      </a:pPr>
                      <a:r>
                        <a:rPr lang="fr">
                          <a:solidFill>
                            <a:schemeClr val="dk1"/>
                          </a:solidFill>
                        </a:rPr>
                        <a:t>The formation of a crater in the ground caused by the impact or detonation of a munition. Cratering disrupts mobility and operations, damaging roads, runways, or creating obstacles in the battlefield.</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6"/>
                  </a:ext>
                </a:extLst>
              </a:tr>
              <a:tr h="520700">
                <a:tc gridSpan="2">
                  <a:txBody>
                    <a:bodyPr/>
                    <a:lstStyle/>
                    <a:p>
                      <a:pPr marL="0" lvl="0" indent="0" algn="ctr" rtl="0">
                        <a:spcBef>
                          <a:spcPts val="0"/>
                        </a:spcBef>
                        <a:spcAft>
                          <a:spcPts val="0"/>
                        </a:spcAft>
                        <a:buNone/>
                      </a:pPr>
                      <a:r>
                        <a:rPr lang="fr" b="1">
                          <a:solidFill>
                            <a:schemeClr val="dk1"/>
                          </a:solidFill>
                        </a:rPr>
                        <a:t>PERFORATION</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None/>
                      </a:pPr>
                      <a:r>
                        <a:rPr lang="fr">
                          <a:solidFill>
                            <a:schemeClr val="dk1"/>
                          </a:solidFill>
                        </a:rPr>
                        <a:t>The complete passage of a munition or projectile through a target, creating both an entry and exit point. Perforation may reduce the energy transfer to the target, making it less effective for destroying heavily armored or reinforced structures.</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7"/>
                  </a:ext>
                </a:extLst>
              </a:tr>
              <a:tr h="520700">
                <a:tc gridSpan="2">
                  <a:txBody>
                    <a:bodyPr/>
                    <a:lstStyle/>
                    <a:p>
                      <a:pPr marL="0" lvl="0" indent="0" algn="ctr" rtl="0">
                        <a:spcBef>
                          <a:spcPts val="0"/>
                        </a:spcBef>
                        <a:spcAft>
                          <a:spcPts val="0"/>
                        </a:spcAft>
                        <a:buNone/>
                      </a:pPr>
                      <a:r>
                        <a:rPr lang="fr" b="1">
                          <a:solidFill>
                            <a:schemeClr val="dk1"/>
                          </a:solidFill>
                        </a:rPr>
                        <a:t>EARTH SHOCK</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None/>
                      </a:pPr>
                      <a:r>
                        <a:rPr lang="fr">
                          <a:solidFill>
                            <a:schemeClr val="dk1"/>
                          </a:solidFill>
                        </a:rPr>
                        <a:t>The seismic-like vibrations transmitted through the ground from an explosion. Earth shock can damage underground structures, destabilize foundations, or incapacitate personnel in subterranean environments.</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8"/>
                  </a:ext>
                </a:extLst>
              </a:tr>
              <a:tr h="520700">
                <a:tc gridSpan="2">
                  <a:txBody>
                    <a:bodyPr/>
                    <a:lstStyle/>
                    <a:p>
                      <a:pPr marL="0" lvl="0" indent="0" algn="ctr" rtl="0">
                        <a:spcBef>
                          <a:spcPts val="0"/>
                        </a:spcBef>
                        <a:spcAft>
                          <a:spcPts val="0"/>
                        </a:spcAft>
                        <a:buNone/>
                      </a:pPr>
                      <a:r>
                        <a:rPr lang="fr" b="1">
                          <a:solidFill>
                            <a:schemeClr val="dk1"/>
                          </a:solidFill>
                        </a:rPr>
                        <a:t>NUCLEAR RADIATION</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None/>
                      </a:pPr>
                      <a:r>
                        <a:rPr lang="fr" dirty="0">
                          <a:solidFill>
                            <a:schemeClr val="dk1"/>
                          </a:solidFill>
                        </a:rPr>
                        <a:t>The release of ionizing radiation (alpha, beta, gamma, and neutron particles) from a nuclear explosion. Nuclear radiation can cause immediate biological damage, long-term health effects, and contamination of the environment.</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09"/>
                  </a:ext>
                </a:extLst>
              </a:tr>
              <a:tr h="520700">
                <a:tc gridSpan="2">
                  <a:txBody>
                    <a:bodyPr/>
                    <a:lstStyle/>
                    <a:p>
                      <a:pPr marL="0" lvl="0" indent="0" algn="ctr" rtl="0">
                        <a:spcBef>
                          <a:spcPts val="0"/>
                        </a:spcBef>
                        <a:spcAft>
                          <a:spcPts val="0"/>
                        </a:spcAft>
                        <a:buNone/>
                      </a:pPr>
                      <a:r>
                        <a:rPr lang="fr" b="1">
                          <a:solidFill>
                            <a:schemeClr val="dk1"/>
                          </a:solidFill>
                        </a:rPr>
                        <a:t>THERMAL RADIATION</a:t>
                      </a:r>
                      <a:endParaRPr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en-US"/>
                    </a:p>
                  </a:txBody>
                  <a:tcPr/>
                </a:tc>
                <a:tc>
                  <a:txBody>
                    <a:bodyPr/>
                    <a:lstStyle/>
                    <a:p>
                      <a:pPr marL="0" lvl="0" indent="0" algn="just" rtl="0">
                        <a:spcBef>
                          <a:spcPts val="0"/>
                        </a:spcBef>
                        <a:spcAft>
                          <a:spcPts val="0"/>
                        </a:spcAft>
                        <a:buNone/>
                      </a:pPr>
                      <a:r>
                        <a:rPr lang="fr" dirty="0">
                          <a:solidFill>
                            <a:schemeClr val="dk1"/>
                          </a:solidFill>
                        </a:rPr>
                        <a:t>The intense heat and light energy emitted by an explosion, especially in nuclear detonations. Thermal radiation causes burns, ignites materials, and can create secondary fires in the target area.</a:t>
                      </a:r>
                      <a:endParaRPr dirty="0">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xmlns="" val="10010"/>
                  </a:ext>
                </a:extLst>
              </a:tr>
            </a:tbl>
          </a:graphicData>
        </a:graphic>
      </p:graphicFrame>
      <p:pic>
        <p:nvPicPr>
          <p:cNvPr id="325" name="Google Shape;325;p34">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73"/>
        <p:cNvGrpSpPr/>
        <p:nvPr/>
      </p:nvGrpSpPr>
      <p:grpSpPr>
        <a:xfrm>
          <a:off x="0" y="0"/>
          <a:ext cx="0" cy="0"/>
          <a:chOff x="0" y="0"/>
          <a:chExt cx="0" cy="0"/>
        </a:xfrm>
      </p:grpSpPr>
      <p:sp>
        <p:nvSpPr>
          <p:cNvPr id="274" name="Google Shape;274;p27"/>
          <p:cNvSpPr txBox="1"/>
          <p:nvPr/>
        </p:nvSpPr>
        <p:spPr>
          <a:xfrm>
            <a:off x="0" y="51275"/>
            <a:ext cx="15120000" cy="18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4200" b="1" u="sng" dirty="0" smtClean="0">
                <a:solidFill>
                  <a:schemeClr val="dk1"/>
                </a:solidFill>
              </a:rPr>
              <a:t>WEAPONEERING</a:t>
            </a:r>
            <a:endParaRPr sz="4200" b="1" u="sng">
              <a:solidFill>
                <a:schemeClr val="dk1"/>
              </a:solidFill>
            </a:endParaRPr>
          </a:p>
        </p:txBody>
      </p:sp>
      <p:pic>
        <p:nvPicPr>
          <p:cNvPr id="276" name="Google Shape;276;p27">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sp>
        <p:nvSpPr>
          <p:cNvPr id="5" name="Rektangel 4"/>
          <p:cNvSpPr/>
          <p:nvPr/>
        </p:nvSpPr>
        <p:spPr>
          <a:xfrm>
            <a:off x="3779838" y="4329451"/>
            <a:ext cx="7559675" cy="2031325"/>
          </a:xfrm>
          <a:prstGeom prst="rect">
            <a:avLst/>
          </a:prstGeom>
        </p:spPr>
        <p:txBody>
          <a:bodyPr>
            <a:spAutoFit/>
          </a:bodyPr>
          <a:lstStyle/>
          <a:p>
            <a:pPr lvl="0"/>
            <a:r>
              <a:rPr lang="en-US" dirty="0" err="1" smtClean="0"/>
              <a:t>Fuze</a:t>
            </a:r>
            <a:r>
              <a:rPr lang="en-US" dirty="0" smtClean="0"/>
              <a:t> delay.</a:t>
            </a:r>
          </a:p>
          <a:p>
            <a:pPr lvl="0"/>
            <a:r>
              <a:rPr lang="en-US" dirty="0" smtClean="0"/>
              <a:t> 0 ms = destroy the roof, </a:t>
            </a:r>
          </a:p>
          <a:p>
            <a:pPr lvl="0"/>
            <a:r>
              <a:rPr lang="en-US" dirty="0" smtClean="0"/>
              <a:t>10 ms = explode 3 meters below roof, perfect for single storey building, </a:t>
            </a:r>
          </a:p>
          <a:p>
            <a:pPr lvl="0"/>
            <a:r>
              <a:rPr lang="en-US" dirty="0" smtClean="0"/>
              <a:t>25 ms = good for all other buildings, explode inside the building. </a:t>
            </a:r>
          </a:p>
          <a:p>
            <a:pPr lvl="0"/>
            <a:r>
              <a:rPr lang="en-US" dirty="0" smtClean="0"/>
              <a:t>60 ms for BLU-109 only, for bunkers or more than 20m high buildings.</a:t>
            </a:r>
          </a:p>
          <a:p>
            <a:pPr lvl="0"/>
            <a:endParaRPr lang="en-US" dirty="0" smtClean="0"/>
          </a:p>
          <a:p>
            <a:pPr lvl="0"/>
            <a:r>
              <a:rPr lang="en-US" dirty="0" smtClean="0"/>
              <a:t>For all bombs in level bombing, without specific input like impact angle on JDAMs, the higher you drop the bomb, the higher the impact angle. It goes from around 30° at 5000' to 60° at 250000. So basically you for the release profile by indicating the desired angle of impact</a:t>
            </a:r>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graphicFrame>
        <p:nvGraphicFramePr>
          <p:cNvPr id="62" name="Google Shape;62;p14"/>
          <p:cNvGraphicFramePr/>
          <p:nvPr/>
        </p:nvGraphicFramePr>
        <p:xfrm>
          <a:off x="0" y="0"/>
          <a:ext cx="15120000" cy="10696535"/>
        </p:xfrm>
        <a:graphic>
          <a:graphicData uri="http://schemas.openxmlformats.org/drawingml/2006/table">
            <a:tbl>
              <a:tblPr>
                <a:noFill/>
                <a:tableStyleId>{AE7EAA58-4EDA-4114-B047-75ABB572CC32}</a:tableStyleId>
              </a:tblPr>
              <a:tblGrid>
                <a:gridCol w="2459475"/>
                <a:gridCol w="6659175"/>
                <a:gridCol w="2243000"/>
                <a:gridCol w="3758350"/>
              </a:tblGrid>
              <a:tr h="787728">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2000" b="1" dirty="0" smtClean="0"/>
                        <a:t>FACILITY </a:t>
                      </a:r>
                      <a:r>
                        <a:rPr lang="fr" sz="2000" b="1" dirty="0"/>
                        <a:t>NAME, </a:t>
                      </a:r>
                      <a:r>
                        <a:rPr lang="fr" sz="2000" b="1" dirty="0" smtClean="0"/>
                        <a:t>SRN</a:t>
                      </a:r>
                      <a:endParaRPr sz="2000" b="1"/>
                    </a:p>
                    <a:p>
                      <a:pPr marL="0" lvl="0" indent="0" algn="l" rtl="0">
                        <a:spcBef>
                          <a:spcPts val="0"/>
                        </a:spcBef>
                        <a:spcAft>
                          <a:spcPts val="0"/>
                        </a:spcAft>
                        <a:buNone/>
                      </a:pPr>
                      <a:r>
                        <a:rPr lang="fr" sz="2000" b="1" dirty="0"/>
                        <a:t>JOINT OPERATIONS </a:t>
                      </a:r>
                      <a:r>
                        <a:rPr lang="fr" sz="2000" b="1" dirty="0" smtClean="0"/>
                        <a:t>GRAPHIC</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dirty="0"/>
                        <a:t>MAP</a:t>
                      </a:r>
                      <a:endParaRPr sz="2000" b="1"/>
                    </a:p>
                    <a:p>
                      <a:pPr marL="0" lvl="0" indent="0" algn="ctr" rtl="0">
                        <a:spcBef>
                          <a:spcPts val="0"/>
                        </a:spcBef>
                        <a:spcAft>
                          <a:spcPts val="0"/>
                        </a:spcAft>
                        <a:buNone/>
                      </a:pPr>
                      <a:r>
                        <a:rPr lang="fr" sz="2000" b="1" dirty="0"/>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900" b="1" dirty="0" smtClean="0"/>
                        <a:t>OPAC</a:t>
                      </a:r>
                      <a:r>
                        <a:rPr lang="en-US" sz="1900" b="1" baseline="0" dirty="0" smtClean="0"/>
                        <a:t> CLASSIFIED</a:t>
                      </a:r>
                      <a:endParaRPr lang="en-US" sz="1900" b="1" dirty="0" smtClean="0"/>
                    </a:p>
                    <a:p>
                      <a:pPr marL="0" lvl="0" indent="0" algn="ctr" rtl="0">
                        <a:spcBef>
                          <a:spcPts val="0"/>
                        </a:spcBef>
                        <a:spcAft>
                          <a:spcPts val="0"/>
                        </a:spcAft>
                        <a:buNone/>
                      </a:pPr>
                      <a:r>
                        <a:rPr lang="en-US" sz="1900" b="1" dirty="0" smtClean="0"/>
                        <a:t>REL TO CJTF-23</a:t>
                      </a:r>
                      <a:endParaRPr lang="en-US" sz="19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07959">
                <a:tc vMerge="1">
                  <a:txBody>
                    <a:bodyPr/>
                    <a:lstStyle/>
                    <a:p>
                      <a:endParaRPr lang="nb-NO"/>
                    </a:p>
                  </a:txBody>
                  <a:tcPr/>
                </a:tc>
                <a:tc>
                  <a:txBody>
                    <a:bodyPr/>
                    <a:lstStyle/>
                    <a:p>
                      <a:pPr marL="0" lvl="0" indent="0" algn="l" rtl="0">
                        <a:spcBef>
                          <a:spcPts val="0"/>
                        </a:spcBef>
                        <a:spcAft>
                          <a:spcPts val="0"/>
                        </a:spcAft>
                        <a:buNone/>
                      </a:pPr>
                      <a:r>
                        <a:rPr lang="fr" sz="1500" b="1" dirty="0"/>
                        <a:t>BE: </a:t>
                      </a:r>
                      <a:r>
                        <a:rPr lang="fr" sz="1500" b="1" dirty="0" smtClean="0"/>
                        <a:t>SRNTGTXXX   CATCODE</a:t>
                      </a:r>
                      <a:r>
                        <a:rPr lang="fr" sz="1500" b="1" dirty="0"/>
                        <a:t>: </a:t>
                      </a:r>
                      <a:r>
                        <a:rPr lang="fr" sz="1500" b="1" dirty="0" smtClean="0"/>
                        <a:t>X</a:t>
                      </a:r>
                      <a:endParaRPr sz="1500" b="1"/>
                    </a:p>
                    <a:p>
                      <a:pPr marL="0" lvl="0" indent="0" algn="l" rtl="0">
                        <a:spcBef>
                          <a:spcPts val="0"/>
                        </a:spcBef>
                        <a:spcAft>
                          <a:spcPts val="0"/>
                        </a:spcAft>
                        <a:buNone/>
                      </a:pPr>
                      <a:r>
                        <a:rPr lang="fr" sz="1500" b="1" dirty="0"/>
                        <a:t>MIDB GEO: </a:t>
                      </a:r>
                      <a:r>
                        <a:rPr lang="fr" sz="1500" b="1" dirty="0" smtClean="0"/>
                        <a:t>[N DDMM.MMM ] [ E DDDMM.MMM]</a:t>
                      </a:r>
                      <a:endParaRPr sz="1500" b="1"/>
                    </a:p>
                    <a:p>
                      <a:pPr marL="0" lvl="0" indent="0" algn="l" rtl="0">
                        <a:spcBef>
                          <a:spcPts val="0"/>
                        </a:spcBef>
                        <a:spcAft>
                          <a:spcPts val="0"/>
                        </a:spcAft>
                        <a:buNone/>
                      </a:pPr>
                      <a:r>
                        <a:rPr lang="nb-NO" sz="1500" b="1" dirty="0" smtClean="0"/>
                        <a:t>ICOD: 2011-07-01</a:t>
                      </a:r>
                      <a:r>
                        <a:rPr lang="nb-NO" sz="1500" b="1" baseline="0" dirty="0" smtClean="0"/>
                        <a:t> </a:t>
                      </a:r>
                      <a:r>
                        <a:rPr lang="nb-NO" sz="1500" b="1" dirty="0" smtClean="0"/>
                        <a:t>DOI: 2011-05-12</a:t>
                      </a:r>
                      <a:endParaRPr lang="nb-NO"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en-US" sz="1500" b="1" dirty="0" smtClean="0"/>
                        <a:t>DECL ON: 2061-01-01(+50 YEARS)</a:t>
                      </a:r>
                      <a:endParaRPr lang="en-US"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796126">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sp>
        <p:nvSpPr>
          <p:cNvPr id="63" name="Google Shape;63;p14"/>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nb-NO" b="1" dirty="0" smtClean="0">
                <a:solidFill>
                  <a:srgbClr val="FF0000"/>
                </a:solidFill>
              </a:rPr>
              <a:t>OPAC CLASSIFIED</a:t>
            </a:r>
          </a:p>
        </p:txBody>
      </p:sp>
      <p:sp>
        <p:nvSpPr>
          <p:cNvPr id="64" name="Google Shape;64;p14"/>
          <p:cNvSpPr txBox="1"/>
          <p:nvPr/>
        </p:nvSpPr>
        <p:spPr>
          <a:xfrm>
            <a:off x="0" y="10141525"/>
            <a:ext cx="3186600" cy="550288"/>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b="1" dirty="0" smtClean="0"/>
              <a:t>OPAC CLASSIFIED</a:t>
            </a:r>
          </a:p>
          <a:p>
            <a:pPr lvl="0" algn="ctr"/>
            <a:r>
              <a:rPr lang="en-US" b="1" dirty="0" smtClean="0"/>
              <a:t>REL TO CJTF-23</a:t>
            </a:r>
          </a:p>
        </p:txBody>
      </p:sp>
      <p:sp>
        <p:nvSpPr>
          <p:cNvPr id="67" name="Google Shape;67;p14"/>
          <p:cNvSpPr txBox="1"/>
          <p:nvPr/>
        </p:nvSpPr>
        <p:spPr>
          <a:xfrm>
            <a:off x="3934745" y="5126838"/>
            <a:ext cx="1869900" cy="5022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fr" b="1">
                <a:solidFill>
                  <a:schemeClr val="dk1"/>
                </a:solidFill>
              </a:rPr>
              <a:t>FACILITY NAME</a:t>
            </a:r>
            <a:endParaRPr b="1">
              <a:solidFill>
                <a:schemeClr val="dk1"/>
              </a:solidFill>
            </a:endParaRPr>
          </a:p>
          <a:p>
            <a:pPr marL="0" lvl="0" indent="0" algn="l" rtl="0">
              <a:spcBef>
                <a:spcPts val="0"/>
              </a:spcBef>
              <a:spcAft>
                <a:spcPts val="0"/>
              </a:spcAft>
              <a:buClr>
                <a:schemeClr val="dk1"/>
              </a:buClr>
              <a:buSzPts val="1100"/>
              <a:buFont typeface="Arial"/>
              <a:buNone/>
            </a:pPr>
            <a:r>
              <a:rPr lang="fr" b="1">
                <a:solidFill>
                  <a:schemeClr val="dk1"/>
                </a:solidFill>
              </a:rPr>
              <a:t>XXXXXXX</a:t>
            </a:r>
            <a:endParaRPr b="1">
              <a:solidFill>
                <a:schemeClr val="dk1"/>
              </a:solidFill>
            </a:endParaRPr>
          </a:p>
        </p:txBody>
      </p:sp>
      <p:cxnSp>
        <p:nvCxnSpPr>
          <p:cNvPr id="68" name="Google Shape;68;p14"/>
          <p:cNvCxnSpPr>
            <a:stCxn id="67" idx="2"/>
          </p:cNvCxnSpPr>
          <p:nvPr/>
        </p:nvCxnSpPr>
        <p:spPr>
          <a:xfrm>
            <a:off x="4869695" y="5629038"/>
            <a:ext cx="2139000" cy="1455300"/>
          </a:xfrm>
          <a:prstGeom prst="straightConnector1">
            <a:avLst/>
          </a:prstGeom>
          <a:noFill/>
          <a:ln w="19050" cap="flat" cmpd="sng">
            <a:solidFill>
              <a:schemeClr val="dk1"/>
            </a:solidFill>
            <a:prstDash val="solid"/>
            <a:round/>
            <a:headEnd type="none" w="med" len="med"/>
            <a:tailEnd type="none" w="med" len="med"/>
          </a:ln>
        </p:spPr>
      </p:cxnSp>
      <p:sp>
        <p:nvSpPr>
          <p:cNvPr id="69" name="Google Shape;69;p14"/>
          <p:cNvSpPr/>
          <p:nvPr/>
        </p:nvSpPr>
        <p:spPr>
          <a:xfrm>
            <a:off x="6718768" y="6796849"/>
            <a:ext cx="720000" cy="720000"/>
          </a:xfrm>
          <a:prstGeom prst="plus">
            <a:avLst>
              <a:gd name="adj" fmla="val 40260"/>
            </a:avLst>
          </a:prstGeom>
          <a:noFill/>
          <a:ln w="28575" cap="flat" cmpd="sng">
            <a:solidFill>
              <a:schemeClr val="dk1"/>
            </a:solidFill>
            <a:prstDash val="solid"/>
            <a:round/>
            <a:headEnd type="none" w="sm" len="sm"/>
            <a:tailEnd type="none" w="sm" len="sm"/>
          </a:ln>
        </p:spPr>
        <p:txBody>
          <a:bodyPr spcFirstLastPara="1" wrap="square" lIns="0" tIns="0" rIns="0" bIns="126000" anchor="ctr" anchorCtr="0">
            <a:noAutofit/>
          </a:bodyPr>
          <a:lstStyle/>
          <a:p>
            <a:pPr marL="0" lvl="0" indent="0" algn="ctr" rtl="0">
              <a:spcBef>
                <a:spcPts val="0"/>
              </a:spcBef>
              <a:spcAft>
                <a:spcPts val="0"/>
              </a:spcAft>
              <a:buNone/>
            </a:pPr>
            <a:r>
              <a:rPr lang="fr" sz="2000" b="1">
                <a:solidFill>
                  <a:schemeClr val="dk1"/>
                </a:solidFill>
              </a:rPr>
              <a:t>.</a:t>
            </a:r>
            <a:endParaRPr sz="2000" b="1">
              <a:solidFill>
                <a:schemeClr val="dk1"/>
              </a:solidFill>
            </a:endParaRPr>
          </a:p>
        </p:txBody>
      </p:sp>
      <p:pic>
        <p:nvPicPr>
          <p:cNvPr id="11" name="Picture 3"/>
          <p:cNvPicPr>
            <a:picLocks noChangeAspect="1" noChangeArrowheads="1"/>
          </p:cNvPicPr>
          <p:nvPr/>
        </p:nvPicPr>
        <p:blipFill>
          <a:blip r:embed="rId3" cstate="screen"/>
          <a:srcRect b="514"/>
          <a:stretch>
            <a:fillRect/>
          </a:stretch>
        </p:blipFill>
        <p:spPr bwMode="auto">
          <a:xfrm>
            <a:off x="9104243" y="0"/>
            <a:ext cx="2276553" cy="1888331"/>
          </a:xfrm>
          <a:prstGeom prst="rect">
            <a:avLst/>
          </a:prstGeom>
          <a:noFill/>
          <a:ln w="9525">
            <a:solidFill>
              <a:schemeClr val="tx1"/>
            </a:solidFill>
            <a:miter lim="800000"/>
            <a:headEnd/>
            <a:tailEnd/>
          </a:ln>
          <a:effectLst/>
        </p:spPr>
      </p:pic>
      <p:sp>
        <p:nvSpPr>
          <p:cNvPr id="12" name="Rektangel 11"/>
          <p:cNvSpPr/>
          <p:nvPr/>
        </p:nvSpPr>
        <p:spPr>
          <a:xfrm>
            <a:off x="10893406" y="504896"/>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 descr="D:\GIT PROJECTS\OPAT-background\Virtual Intelligence Service only logo.PNG"/>
          <p:cNvPicPr>
            <a:picLocks noChangeAspect="1" noChangeArrowheads="1"/>
          </p:cNvPicPr>
          <p:nvPr/>
        </p:nvPicPr>
        <p:blipFill>
          <a:blip r:embed="rId4"/>
          <a:srcRect/>
          <a:stretch>
            <a:fillRect/>
          </a:stretch>
        </p:blipFill>
        <p:spPr bwMode="auto">
          <a:xfrm>
            <a:off x="0" y="0"/>
            <a:ext cx="2225675" cy="1958975"/>
          </a:xfrm>
          <a:prstGeom prst="rect">
            <a:avLst/>
          </a:prstGeom>
          <a:noFill/>
        </p:spPr>
      </p:pic>
      <p:sp>
        <p:nvSpPr>
          <p:cNvPr id="18" name="Rektangel 17"/>
          <p:cNvSpPr/>
          <p:nvPr/>
        </p:nvSpPr>
        <p:spPr>
          <a:xfrm>
            <a:off x="15751370" y="564829"/>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5">
            <a:extLst>
              <a:ext uri="{FF2B5EF4-FFF2-40B4-BE49-F238E27FC236}">
                <a16:creationId xmlns:a16="http://schemas.microsoft.com/office/drawing/2014/main" xmlns="" id="{9689C963-FBFE-F6A6-8CB8-ED90E7F3E0DA}"/>
              </a:ext>
            </a:extLst>
          </p:cNvPr>
          <p:cNvGrpSpPr/>
          <p:nvPr/>
        </p:nvGrpSpPr>
        <p:grpSpPr>
          <a:xfrm>
            <a:off x="14082163" y="2146524"/>
            <a:ext cx="559046" cy="692832"/>
            <a:chOff x="15526400" y="3343535"/>
            <a:chExt cx="1172983" cy="1324523"/>
          </a:xfrm>
        </p:grpSpPr>
        <p:sp>
          <p:nvSpPr>
            <p:cNvPr id="20" name="Freeform: Shape 26">
              <a:extLst>
                <a:ext uri="{FF2B5EF4-FFF2-40B4-BE49-F238E27FC236}">
                  <a16:creationId xmlns:a16="http://schemas.microsoft.com/office/drawing/2014/main" xmlns="" id="{602570C7-2CFF-E39E-7C48-3B7A17B5C88E}"/>
                </a:ext>
              </a:extLst>
            </p:cNvPr>
            <p:cNvSpPr/>
            <p:nvPr/>
          </p:nvSpPr>
          <p:spPr>
            <a:xfrm>
              <a:off x="15526400" y="3343535"/>
              <a:ext cx="1172983" cy="1324523"/>
            </a:xfrm>
            <a:custGeom>
              <a:avLst/>
              <a:gdLst>
                <a:gd name="connsiteX0" fmla="*/ 351692 w 731520"/>
                <a:gd name="connsiteY0" fmla="*/ 0 h 858129"/>
                <a:gd name="connsiteX1" fmla="*/ 0 w 731520"/>
                <a:gd name="connsiteY1" fmla="*/ 858129 h 858129"/>
                <a:gd name="connsiteX2" fmla="*/ 337624 w 731520"/>
                <a:gd name="connsiteY2" fmla="*/ 647114 h 858129"/>
                <a:gd name="connsiteX3" fmla="*/ 731520 w 731520"/>
                <a:gd name="connsiteY3" fmla="*/ 844061 h 858129"/>
                <a:gd name="connsiteX4" fmla="*/ 351692 w 731520"/>
                <a:gd name="connsiteY4" fmla="*/ 0 h 858129"/>
                <a:gd name="connsiteX0" fmla="*/ 394761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94761 w 731520"/>
                <a:gd name="connsiteY4" fmla="*/ 0 h 992212"/>
                <a:gd name="connsiteX0" fmla="*/ 383994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83994 w 731520"/>
                <a:gd name="connsiteY4" fmla="*/ 0 h 992212"/>
                <a:gd name="connsiteX0" fmla="*/ 383994 w 957635"/>
                <a:gd name="connsiteY0" fmla="*/ 0 h 1313351"/>
                <a:gd name="connsiteX1" fmla="*/ 0 w 957635"/>
                <a:gd name="connsiteY1" fmla="*/ 992212 h 1313351"/>
                <a:gd name="connsiteX2" fmla="*/ 337624 w 957635"/>
                <a:gd name="connsiteY2" fmla="*/ 781197 h 1313351"/>
                <a:gd name="connsiteX3" fmla="*/ 957635 w 957635"/>
                <a:gd name="connsiteY3" fmla="*/ 1313351 h 1313351"/>
                <a:gd name="connsiteX4" fmla="*/ 383994 w 957635"/>
                <a:gd name="connsiteY4" fmla="*/ 0 h 1313351"/>
                <a:gd name="connsiteX0" fmla="*/ 599342 w 1172983"/>
                <a:gd name="connsiteY0" fmla="*/ 0 h 1313351"/>
                <a:gd name="connsiteX1" fmla="*/ 0 w 1172983"/>
                <a:gd name="connsiteY1" fmla="*/ 1305071 h 1313351"/>
                <a:gd name="connsiteX2" fmla="*/ 552972 w 1172983"/>
                <a:gd name="connsiteY2" fmla="*/ 781197 h 1313351"/>
                <a:gd name="connsiteX3" fmla="*/ 1172983 w 1172983"/>
                <a:gd name="connsiteY3" fmla="*/ 1313351 h 1313351"/>
                <a:gd name="connsiteX4" fmla="*/ 599342 w 1172983"/>
                <a:gd name="connsiteY4" fmla="*/ 0 h 1313351"/>
                <a:gd name="connsiteX0" fmla="*/ 599342 w 1172983"/>
                <a:gd name="connsiteY0" fmla="*/ 0 h 1313351"/>
                <a:gd name="connsiteX1" fmla="*/ 0 w 1172983"/>
                <a:gd name="connsiteY1" fmla="*/ 1305071 h 1313351"/>
                <a:gd name="connsiteX2" fmla="*/ 574507 w 1172983"/>
                <a:gd name="connsiteY2" fmla="*/ 982322 h 1313351"/>
                <a:gd name="connsiteX3" fmla="*/ 1172983 w 1172983"/>
                <a:gd name="connsiteY3" fmla="*/ 1313351 h 1313351"/>
                <a:gd name="connsiteX4" fmla="*/ 599342 w 1172983"/>
                <a:gd name="connsiteY4" fmla="*/ 0 h 1313351"/>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67040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67040 w 1172983"/>
                <a:gd name="connsiteY4" fmla="*/ 0 h 1302177"/>
                <a:gd name="connsiteX0" fmla="*/ 567040 w 1172983"/>
                <a:gd name="connsiteY0" fmla="*/ 0 h 1291003"/>
                <a:gd name="connsiteX1" fmla="*/ 0 w 1172983"/>
                <a:gd name="connsiteY1" fmla="*/ 1282723 h 1291003"/>
                <a:gd name="connsiteX2" fmla="*/ 574507 w 1172983"/>
                <a:gd name="connsiteY2" fmla="*/ 959974 h 1291003"/>
                <a:gd name="connsiteX3" fmla="*/ 1172983 w 1172983"/>
                <a:gd name="connsiteY3" fmla="*/ 1291003 h 1291003"/>
                <a:gd name="connsiteX4" fmla="*/ 567040 w 1172983"/>
                <a:gd name="connsiteY4" fmla="*/ 0 h 1291003"/>
                <a:gd name="connsiteX0" fmla="*/ 577807 w 1172983"/>
                <a:gd name="connsiteY0" fmla="*/ 0 h 1190441"/>
                <a:gd name="connsiteX1" fmla="*/ 0 w 1172983"/>
                <a:gd name="connsiteY1" fmla="*/ 1182161 h 1190441"/>
                <a:gd name="connsiteX2" fmla="*/ 574507 w 1172983"/>
                <a:gd name="connsiteY2" fmla="*/ 859412 h 1190441"/>
                <a:gd name="connsiteX3" fmla="*/ 1172983 w 1172983"/>
                <a:gd name="connsiteY3" fmla="*/ 1190441 h 1190441"/>
                <a:gd name="connsiteX4" fmla="*/ 577807 w 1172983"/>
                <a:gd name="connsiteY4" fmla="*/ 0 h 1190441"/>
                <a:gd name="connsiteX0" fmla="*/ 577807 w 1172983"/>
                <a:gd name="connsiteY0" fmla="*/ 0 h 933449"/>
                <a:gd name="connsiteX1" fmla="*/ 0 w 1172983"/>
                <a:gd name="connsiteY1" fmla="*/ 925169 h 933449"/>
                <a:gd name="connsiteX2" fmla="*/ 574507 w 1172983"/>
                <a:gd name="connsiteY2" fmla="*/ 602420 h 933449"/>
                <a:gd name="connsiteX3" fmla="*/ 1172983 w 1172983"/>
                <a:gd name="connsiteY3" fmla="*/ 933449 h 933449"/>
                <a:gd name="connsiteX4" fmla="*/ 577807 w 1172983"/>
                <a:gd name="connsiteY4" fmla="*/ 0 h 933449"/>
                <a:gd name="connsiteX0" fmla="*/ 599342 w 1172983"/>
                <a:gd name="connsiteY0" fmla="*/ 0 h 1324524"/>
                <a:gd name="connsiteX1" fmla="*/ 0 w 1172983"/>
                <a:gd name="connsiteY1" fmla="*/ 1316244 h 1324524"/>
                <a:gd name="connsiteX2" fmla="*/ 574507 w 1172983"/>
                <a:gd name="connsiteY2" fmla="*/ 993495 h 1324524"/>
                <a:gd name="connsiteX3" fmla="*/ 1172983 w 1172983"/>
                <a:gd name="connsiteY3" fmla="*/ 1324524 h 1324524"/>
                <a:gd name="connsiteX4" fmla="*/ 599342 w 1172983"/>
                <a:gd name="connsiteY4" fmla="*/ 0 h 1324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83" h="1324524">
                  <a:moveTo>
                    <a:pt x="599342" y="0"/>
                  </a:moveTo>
                  <a:lnTo>
                    <a:pt x="0" y="1316244"/>
                  </a:lnTo>
                  <a:lnTo>
                    <a:pt x="574507" y="993495"/>
                  </a:lnTo>
                  <a:lnTo>
                    <a:pt x="1172983" y="1324524"/>
                  </a:lnTo>
                  <a:lnTo>
                    <a:pt x="599342" y="0"/>
                  </a:lnTo>
                  <a:close/>
                </a:path>
              </a:pathLst>
            </a:cu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Google Shape;66;p14">
              <a:extLst>
                <a:ext uri="{FF2B5EF4-FFF2-40B4-BE49-F238E27FC236}">
                  <a16:creationId xmlns:a16="http://schemas.microsoft.com/office/drawing/2014/main" xmlns="" id="{D398E2B3-4A72-194D-3028-FC7A0B3599A2}"/>
                </a:ext>
              </a:extLst>
            </p:cNvPr>
            <p:cNvSpPr txBox="1"/>
            <p:nvPr/>
          </p:nvSpPr>
          <p:spPr>
            <a:xfrm>
              <a:off x="15716513" y="3587815"/>
              <a:ext cx="502201" cy="64984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400" b="1" dirty="0">
                  <a:solidFill>
                    <a:sysClr val="windowText" lastClr="000000"/>
                  </a:solidFill>
                </a:rPr>
                <a:t>N</a:t>
              </a:r>
              <a:endParaRPr sz="2400" b="1" dirty="0">
                <a:solidFill>
                  <a:sysClr val="windowText" lastClr="000000"/>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273"/>
        <p:cNvGrpSpPr/>
        <p:nvPr/>
      </p:nvGrpSpPr>
      <p:grpSpPr>
        <a:xfrm>
          <a:off x="0" y="0"/>
          <a:ext cx="0" cy="0"/>
          <a:chOff x="0" y="0"/>
          <a:chExt cx="0" cy="0"/>
        </a:xfrm>
      </p:grpSpPr>
      <p:sp>
        <p:nvSpPr>
          <p:cNvPr id="274" name="Google Shape;274;p27"/>
          <p:cNvSpPr txBox="1"/>
          <p:nvPr/>
        </p:nvSpPr>
        <p:spPr>
          <a:xfrm>
            <a:off x="0" y="51275"/>
            <a:ext cx="15120000" cy="18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4200" b="1" u="sng" dirty="0" smtClean="0">
                <a:solidFill>
                  <a:schemeClr val="dk1"/>
                </a:solidFill>
              </a:rPr>
              <a:t>RISK ESTIMATE DISTANCES</a:t>
            </a:r>
            <a:endParaRPr sz="4200" b="1" u="sng">
              <a:solidFill>
                <a:schemeClr val="dk1"/>
              </a:solidFill>
            </a:endParaRPr>
          </a:p>
        </p:txBody>
      </p:sp>
      <p:pic>
        <p:nvPicPr>
          <p:cNvPr id="276" name="Google Shape;276;p27">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graphicFrame>
        <p:nvGraphicFramePr>
          <p:cNvPr id="4" name="Tabell 3"/>
          <p:cNvGraphicFramePr>
            <a:graphicFrameLocks noGrp="1"/>
          </p:cNvGraphicFramePr>
          <p:nvPr/>
        </p:nvGraphicFramePr>
        <p:xfrm>
          <a:off x="4825999" y="2454116"/>
          <a:ext cx="5467350" cy="5783580"/>
        </p:xfrm>
        <a:graphic>
          <a:graphicData uri="http://schemas.openxmlformats.org/drawingml/2006/table">
            <a:tbl>
              <a:tblPr/>
              <a:tblGrid>
                <a:gridCol w="1328592"/>
                <a:gridCol w="3149138"/>
                <a:gridCol w="989620"/>
              </a:tblGrid>
              <a:tr h="0">
                <a:tc>
                  <a:txBody>
                    <a:bodyPr/>
                    <a:lstStyle/>
                    <a:p>
                      <a:pPr algn="ctr">
                        <a:lnSpc>
                          <a:spcPct val="115000"/>
                        </a:lnSpc>
                        <a:spcAft>
                          <a:spcPts val="0"/>
                        </a:spcAft>
                      </a:pPr>
                      <a:r>
                        <a:rPr lang="en-US" sz="1100" b="1">
                          <a:latin typeface="Arial"/>
                          <a:ea typeface="Times New Roman"/>
                          <a:cs typeface="Arial"/>
                        </a:rPr>
                        <a:t>Weapon </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lnSpc>
                          <a:spcPct val="115000"/>
                        </a:lnSpc>
                        <a:spcAft>
                          <a:spcPts val="0"/>
                        </a:spcAft>
                      </a:pPr>
                      <a:r>
                        <a:rPr lang="en-US" sz="1100" b="1">
                          <a:latin typeface="Arial"/>
                          <a:ea typeface="Times New Roman"/>
                          <a:cs typeface="Arial"/>
                        </a:rPr>
                        <a:t>Description</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c>
                  <a:txBody>
                    <a:bodyPr/>
                    <a:lstStyle/>
                    <a:p>
                      <a:pPr algn="ctr">
                        <a:lnSpc>
                          <a:spcPct val="115000"/>
                        </a:lnSpc>
                        <a:spcAft>
                          <a:spcPts val="0"/>
                        </a:spcAft>
                      </a:pPr>
                      <a:r>
                        <a:rPr lang="en-US" sz="1100" b="1">
                          <a:latin typeface="Arial"/>
                          <a:ea typeface="Times New Roman"/>
                          <a:cs typeface="Arial"/>
                        </a:rPr>
                        <a:t>0,1 % PI</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FBFBF"/>
                    </a:solidFill>
                  </a:tcPr>
                </a:tc>
              </a:tr>
              <a:tr h="0">
                <a:tc>
                  <a:txBody>
                    <a:bodyPr/>
                    <a:lstStyle/>
                    <a:p>
                      <a:pPr marL="457200">
                        <a:lnSpc>
                          <a:spcPct val="115000"/>
                        </a:lnSpc>
                        <a:spcAft>
                          <a:spcPts val="0"/>
                        </a:spcAft>
                      </a:pPr>
                      <a:r>
                        <a:rPr lang="en-US" sz="1100" b="1">
                          <a:latin typeface="Arial"/>
                          <a:ea typeface="Times New Roman"/>
                          <a:cs typeface="Arial"/>
                        </a:rPr>
                        <a:t>MK-82</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500Ibs</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MK-83</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1000Ibs</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250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MK-84</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2000Ibs</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300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GBU-12</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500Ibs, laserguided</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150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GBU-16</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1000Ibs laserguided</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GBU-10</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2000Ibs, laserguided</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250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GBU-24</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2000Ibs, laserguided, PAweway III, BLU-109</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250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GBU-38</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500Ibs INS/GPS</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150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GBU-32</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1000IbsINS/GPS</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GBU-31(V) 1/B</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2000Ibs, INS/GPS</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250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GBU-31 (V)3(B</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2000Ibs, INS/GPS BLU-109</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250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CBU-87</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300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CBU-97</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300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CBU-103</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300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CBU-105</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300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MK20 Rockeye</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300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AGM-65</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100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AGM-84</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AGM-154A</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Cluster</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300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AGM154C</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500Ibs, hardened targets</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200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2.75” Rockets</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100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APKWS rockets</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100</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30mm gun</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a:latin typeface="Arial"/>
                          <a:ea typeface="Times New Roman"/>
                          <a:cs typeface="Arial"/>
                        </a:rPr>
                        <a:t>75</a:t>
                      </a:r>
                      <a:endParaRPr lang="nb-NO" sz="110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457200">
                        <a:lnSpc>
                          <a:spcPct val="115000"/>
                        </a:lnSpc>
                        <a:spcAft>
                          <a:spcPts val="0"/>
                        </a:spcAft>
                      </a:pPr>
                      <a:r>
                        <a:rPr lang="en-US" sz="1100" b="1">
                          <a:latin typeface="Arial"/>
                          <a:ea typeface="Times New Roman"/>
                          <a:cs typeface="Arial"/>
                        </a:rPr>
                        <a:t>20mm gun</a:t>
                      </a:r>
                      <a:endParaRPr lang="nb-NO" sz="1100">
                        <a:latin typeface="Arial"/>
                        <a:ea typeface="Times New Roman"/>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endParaRPr lang="en-US" sz="1100">
                        <a:latin typeface="Arial"/>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100" dirty="0">
                          <a:latin typeface="Arial"/>
                          <a:ea typeface="Times New Roman"/>
                          <a:cs typeface="Arial"/>
                        </a:rPr>
                        <a:t>50</a:t>
                      </a:r>
                      <a:endParaRPr lang="nb-NO" sz="1100" dirty="0">
                        <a:latin typeface="Arial"/>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4097" name="Rectangle 1"/>
          <p:cNvSpPr>
            <a:spLocks noChangeArrowheads="1"/>
          </p:cNvSpPr>
          <p:nvPr/>
        </p:nvSpPr>
        <p:spPr bwMode="auto">
          <a:xfrm>
            <a:off x="0" y="0"/>
            <a:ext cx="1511935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nb-NO" sz="1800" b="0" i="0" u="none" strike="noStrike" cap="none" normalizeH="0" baseline="0" smtClean="0">
                <a:ln>
                  <a:noFill/>
                </a:ln>
                <a:solidFill>
                  <a:schemeClr val="tx1"/>
                </a:solidFill>
                <a:effectLst/>
                <a:latin typeface="Arial" pitchFamily="34" charset="0"/>
                <a:cs typeface="Arial" pitchFamily="34" charset="0"/>
              </a:rPr>
              <a:t/>
            </a:r>
            <a:br>
              <a:rPr kumimoji="0" lang="nb-NO" sz="1800" b="0" i="0" u="none" strike="noStrike" cap="none" normalizeH="0" baseline="0" smtClean="0">
                <a:ln>
                  <a:noFill/>
                </a:ln>
                <a:solidFill>
                  <a:schemeClr val="tx1"/>
                </a:solidFill>
                <a:effectLst/>
                <a:latin typeface="Arial" pitchFamily="34" charset="0"/>
                <a:cs typeface="Arial" pitchFamily="34" charset="0"/>
              </a:rPr>
            </a:br>
            <a:endParaRPr kumimoji="0" lang="nb-NO" sz="1800" b="0" i="0" u="none" strike="noStrike" cap="none" normalizeH="0" baseline="0" smtClean="0">
              <a:ln>
                <a:noFill/>
              </a:ln>
              <a:solidFill>
                <a:schemeClr val="tx1"/>
              </a:solidFill>
              <a:effectLst/>
              <a:latin typeface="Arial" pitchFamily="34" charset="0"/>
              <a:cs typeface="Arial" pitchFamily="34" charset="0"/>
            </a:endParaRPr>
          </a:p>
        </p:txBody>
      </p:sp>
      <p:sp>
        <p:nvSpPr>
          <p:cNvPr id="4098" name="Rectangle 2"/>
          <p:cNvSpPr>
            <a:spLocks noChangeArrowheads="1"/>
          </p:cNvSpPr>
          <p:nvPr/>
        </p:nvSpPr>
        <p:spPr bwMode="auto">
          <a:xfrm>
            <a:off x="0" y="0"/>
            <a:ext cx="4989513" cy="7938"/>
          </a:xfrm>
          <a:prstGeom prst="rect">
            <a:avLst/>
          </a:prstGeom>
          <a:solidFill>
            <a:srgbClr val="000000"/>
          </a:solidFill>
          <a:ln w="9525">
            <a:solidFill>
              <a:schemeClr val="tx1"/>
            </a:solidFill>
            <a:prstDash val="solid"/>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099" name="Rectangle 3"/>
          <p:cNvSpPr>
            <a:spLocks noChangeArrowheads="1"/>
          </p:cNvSpPr>
          <p:nvPr/>
        </p:nvSpPr>
        <p:spPr bwMode="auto">
          <a:xfrm>
            <a:off x="0" y="9959334"/>
            <a:ext cx="1511935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000" b="0" i="0" u="none" strike="noStrike" cap="none" normalizeH="0" baseline="30000" dirty="0" smtClean="0">
                <a:ln>
                  <a:noFill/>
                </a:ln>
                <a:solidFill>
                  <a:schemeClr val="tx1"/>
                </a:solidFill>
                <a:effectLst/>
                <a:latin typeface="Arial" pitchFamily="34" charset="0"/>
                <a:ea typeface="Times New Roman" pitchFamily="18" charset="0"/>
                <a:cs typeface="Times New Roman" pitchFamily="18" charset="0"/>
                <a:hlinkClick r:id=""/>
              </a:rPr>
              <a:t>[</a:t>
            </a:r>
            <a:r>
              <a:rPr kumimoji="0" lang="en-GB" sz="1000" b="0" i="0" u="none" strike="noStrike" cap="none" normalizeH="0" baseline="30000" dirty="0" smtClean="0" bmk="">
                <a:ln>
                  <a:noFill/>
                </a:ln>
                <a:solidFill>
                  <a:schemeClr val="tx1"/>
                </a:solidFill>
                <a:effectLst/>
                <a:latin typeface="Arial" pitchFamily="34" charset="0"/>
                <a:ea typeface="Times New Roman" pitchFamily="18" charset="0"/>
                <a:cs typeface="Times New Roman" pitchFamily="18" charset="0"/>
                <a:hlinkClick r:id=""/>
              </a:rPr>
              <a:t>1]</a:t>
            </a: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nb-NO" sz="10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PI: </a:t>
            </a:r>
            <a:r>
              <a:rPr kumimoji="0" lang="nb-NO" sz="1000" b="0"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Probability</a:t>
            </a:r>
            <a:r>
              <a:rPr kumimoji="0" lang="nb-NO" sz="10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nb-NO" sz="1000" b="0"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of</a:t>
            </a:r>
            <a:r>
              <a:rPr kumimoji="0" lang="nb-NO" sz="10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 </a:t>
            </a:r>
            <a:r>
              <a:rPr kumimoji="0" lang="nb-NO" sz="1000" b="0" i="0" u="none" strike="noStrike" cap="none" normalizeH="0" baseline="0" dirty="0" err="1" smtClean="0">
                <a:ln>
                  <a:noFill/>
                </a:ln>
                <a:solidFill>
                  <a:schemeClr val="tx1"/>
                </a:solidFill>
                <a:effectLst/>
                <a:latin typeface="Arial" pitchFamily="34" charset="0"/>
                <a:ea typeface="Times New Roman" pitchFamily="18" charset="0"/>
                <a:cs typeface="Times New Roman" pitchFamily="18" charset="0"/>
              </a:rPr>
              <a:t>incapacitation</a:t>
            </a:r>
            <a:r>
              <a:rPr kumimoji="0" lang="nb-NO" sz="10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a:t>
            </a:r>
            <a:r>
              <a:rPr kumimoji="0" lang="en-GB" sz="1000" b="0" i="0" u="none" strike="noStrike" cap="none" normalizeH="0" baseline="0" dirty="0" smtClean="0">
                <a:ln>
                  <a:noFill/>
                </a:ln>
                <a:solidFill>
                  <a:schemeClr val="tx1"/>
                </a:solidFill>
                <a:effectLst/>
                <a:latin typeface="Arial" pitchFamily="34" charset="0"/>
                <a:ea typeface="Times New Roman" pitchFamily="18" charset="0"/>
                <a:cs typeface="Times New Roman" pitchFamily="18" charset="0"/>
              </a:rPr>
              <a:t>Incapacitation means that a soldier that stands within this distance is physically unable to function in an assault within a 5-minute period after an attack. Ordnance delivery inside 0.1% PI distances will be considered as “danger close.”</a:t>
            </a:r>
            <a:endParaRPr kumimoji="0" lang="en-GB"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73"/>
        <p:cNvGrpSpPr/>
        <p:nvPr/>
      </p:nvGrpSpPr>
      <p:grpSpPr>
        <a:xfrm>
          <a:off x="0" y="0"/>
          <a:ext cx="0" cy="0"/>
          <a:chOff x="0" y="0"/>
          <a:chExt cx="0" cy="0"/>
        </a:xfrm>
      </p:grpSpPr>
      <p:sp>
        <p:nvSpPr>
          <p:cNvPr id="274" name="Google Shape;274;p27"/>
          <p:cNvSpPr txBox="1"/>
          <p:nvPr/>
        </p:nvSpPr>
        <p:spPr>
          <a:xfrm>
            <a:off x="0" y="51275"/>
            <a:ext cx="15120000" cy="188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r" sz="4200" b="1" u="sng" dirty="0" smtClean="0">
                <a:solidFill>
                  <a:schemeClr val="dk1"/>
                </a:solidFill>
              </a:rPr>
              <a:t>COLLATERAL DAMAGE ESTIMATION</a:t>
            </a:r>
            <a:endParaRPr sz="4200" b="1" u="sng">
              <a:solidFill>
                <a:schemeClr val="dk1"/>
              </a:solidFill>
            </a:endParaRPr>
          </a:p>
        </p:txBody>
      </p:sp>
      <p:pic>
        <p:nvPicPr>
          <p:cNvPr id="276" name="Google Shape;276;p27">
            <a:hlinkClick r:id="rId3"/>
          </p:cNvPr>
          <p:cNvPicPr preferRelativeResize="0"/>
          <p:nvPr/>
        </p:nvPicPr>
        <p:blipFill rotWithShape="1">
          <a:blip r:embed="rId4">
            <a:alphaModFix/>
          </a:blip>
          <a:srcRect r="-2532" b="-2501"/>
          <a:stretch/>
        </p:blipFill>
        <p:spPr>
          <a:xfrm>
            <a:off x="435875" y="164488"/>
            <a:ext cx="1575817" cy="1620000"/>
          </a:xfrm>
          <a:prstGeom prst="rect">
            <a:avLst/>
          </a:prstGeom>
          <a:noFill/>
          <a:ln>
            <a:noFill/>
          </a:ln>
        </p:spPr>
      </p:pic>
      <p:sp>
        <p:nvSpPr>
          <p:cNvPr id="4" name="TekstSylinder 3"/>
          <p:cNvSpPr txBox="1"/>
          <p:nvPr/>
        </p:nvSpPr>
        <p:spPr>
          <a:xfrm>
            <a:off x="749030" y="4231532"/>
            <a:ext cx="7023370" cy="3539430"/>
          </a:xfrm>
          <a:prstGeom prst="rect">
            <a:avLst/>
          </a:prstGeom>
          <a:noFill/>
        </p:spPr>
        <p:txBody>
          <a:bodyPr wrap="square" rtlCol="0">
            <a:spAutoFit/>
          </a:bodyPr>
          <a:lstStyle/>
          <a:p>
            <a:pPr lvl="0"/>
            <a:r>
              <a:rPr lang="nb-NO" dirty="0" err="1" smtClean="0"/>
              <a:t>Collateral</a:t>
            </a:r>
            <a:r>
              <a:rPr lang="nb-NO" dirty="0" smtClean="0"/>
              <a:t> </a:t>
            </a:r>
            <a:r>
              <a:rPr lang="nb-NO" dirty="0" err="1" smtClean="0"/>
              <a:t>Effect</a:t>
            </a:r>
            <a:r>
              <a:rPr lang="nb-NO" dirty="0" smtClean="0"/>
              <a:t> Radius (CER) is </a:t>
            </a:r>
            <a:r>
              <a:rPr lang="nb-NO" dirty="0" err="1" smtClean="0"/>
              <a:t>based</a:t>
            </a:r>
            <a:r>
              <a:rPr lang="nb-NO" dirty="0" smtClean="0"/>
              <a:t> in Risk </a:t>
            </a:r>
            <a:r>
              <a:rPr lang="nb-NO" dirty="0" err="1" smtClean="0"/>
              <a:t>Estimates</a:t>
            </a:r>
            <a:r>
              <a:rPr lang="nb-NO" dirty="0" smtClean="0"/>
              <a:t> </a:t>
            </a:r>
            <a:r>
              <a:rPr lang="nb-NO" dirty="0" err="1" smtClean="0"/>
              <a:t>Distances</a:t>
            </a:r>
            <a:r>
              <a:rPr lang="nb-NO" dirty="0" smtClean="0"/>
              <a:t>.</a:t>
            </a:r>
          </a:p>
          <a:p>
            <a:pPr lvl="0"/>
            <a:r>
              <a:rPr lang="nb-NO" dirty="0" smtClean="0"/>
              <a:t>CER is </a:t>
            </a:r>
            <a:r>
              <a:rPr lang="nb-NO" dirty="0" err="1" smtClean="0"/>
              <a:t>based</a:t>
            </a:r>
            <a:r>
              <a:rPr lang="nb-NO" dirty="0" smtClean="0"/>
              <a:t> </a:t>
            </a:r>
            <a:r>
              <a:rPr lang="nb-NO" dirty="0" err="1" smtClean="0"/>
              <a:t>on</a:t>
            </a:r>
            <a:r>
              <a:rPr lang="nb-NO" dirty="0" smtClean="0"/>
              <a:t> Risk </a:t>
            </a:r>
            <a:r>
              <a:rPr lang="nb-NO" dirty="0" err="1" smtClean="0"/>
              <a:t>Estimate</a:t>
            </a:r>
            <a:r>
              <a:rPr lang="nb-NO" dirty="0" smtClean="0"/>
              <a:t> </a:t>
            </a:r>
            <a:r>
              <a:rPr lang="nb-NO" dirty="0" err="1" smtClean="0"/>
              <a:t>Distances</a:t>
            </a:r>
            <a:r>
              <a:rPr lang="nb-NO" dirty="0" smtClean="0"/>
              <a:t> (</a:t>
            </a:r>
            <a:r>
              <a:rPr lang="nb-NO" dirty="0" err="1" smtClean="0"/>
              <a:t>listed</a:t>
            </a:r>
            <a:r>
              <a:rPr lang="nb-NO" dirty="0" smtClean="0"/>
              <a:t> in SPINS).</a:t>
            </a:r>
          </a:p>
          <a:p>
            <a:pPr lvl="0"/>
            <a:endParaRPr lang="nb-NO" dirty="0" smtClean="0"/>
          </a:p>
          <a:p>
            <a:pPr lvl="0"/>
            <a:r>
              <a:rPr lang="nb-NO" b="1" dirty="0" smtClean="0"/>
              <a:t>CDE 1</a:t>
            </a:r>
            <a:r>
              <a:rPr lang="nb-NO" dirty="0" smtClean="0"/>
              <a:t>: </a:t>
            </a:r>
            <a:r>
              <a:rPr lang="nb-NO" dirty="0" err="1" smtClean="0"/>
              <a:t>Military</a:t>
            </a:r>
            <a:r>
              <a:rPr lang="nb-NO" dirty="0" smtClean="0"/>
              <a:t> target (legal </a:t>
            </a:r>
            <a:r>
              <a:rPr lang="nb-NO" dirty="0" err="1" smtClean="0"/>
              <a:t>military</a:t>
            </a:r>
            <a:r>
              <a:rPr lang="nb-NO" dirty="0" smtClean="0"/>
              <a:t> target), </a:t>
            </a:r>
            <a:r>
              <a:rPr lang="nb-NO" dirty="0" err="1" smtClean="0"/>
              <a:t>no</a:t>
            </a:r>
            <a:r>
              <a:rPr lang="nb-NO" dirty="0" smtClean="0"/>
              <a:t> </a:t>
            </a:r>
            <a:r>
              <a:rPr lang="nb-NO" dirty="0" err="1" smtClean="0"/>
              <a:t>restriction</a:t>
            </a:r>
            <a:endParaRPr lang="nb-NO" dirty="0" smtClean="0"/>
          </a:p>
          <a:p>
            <a:pPr lvl="0"/>
            <a:r>
              <a:rPr lang="nb-NO" b="1" dirty="0" smtClean="0"/>
              <a:t>CDE 2</a:t>
            </a:r>
            <a:r>
              <a:rPr lang="nb-NO" dirty="0" smtClean="0"/>
              <a:t>: </a:t>
            </a:r>
            <a:r>
              <a:rPr lang="nb-NO" dirty="0" err="1" smtClean="0"/>
              <a:t>Structure</a:t>
            </a:r>
            <a:r>
              <a:rPr lang="nb-NO" dirty="0" smtClean="0"/>
              <a:t> </a:t>
            </a:r>
            <a:r>
              <a:rPr lang="nb-NO" dirty="0" err="1" smtClean="0"/>
              <a:t>within</a:t>
            </a:r>
            <a:r>
              <a:rPr lang="nb-NO" dirty="0" smtClean="0"/>
              <a:t> CER, </a:t>
            </a:r>
            <a:r>
              <a:rPr lang="nb-NO" dirty="0" err="1" smtClean="0"/>
              <a:t>but</a:t>
            </a:r>
            <a:r>
              <a:rPr lang="nb-NO" dirty="0" smtClean="0"/>
              <a:t> </a:t>
            </a:r>
            <a:r>
              <a:rPr lang="nb-NO" dirty="0" err="1" smtClean="0"/>
              <a:t>no</a:t>
            </a:r>
            <a:r>
              <a:rPr lang="nb-NO" dirty="0" smtClean="0"/>
              <a:t> </a:t>
            </a:r>
            <a:r>
              <a:rPr lang="nb-NO" dirty="0" err="1" smtClean="0"/>
              <a:t>collateral</a:t>
            </a:r>
            <a:r>
              <a:rPr lang="nb-NO" dirty="0" smtClean="0"/>
              <a:t> </a:t>
            </a:r>
            <a:r>
              <a:rPr lang="nb-NO" dirty="0" err="1" smtClean="0"/>
              <a:t>issue</a:t>
            </a:r>
            <a:r>
              <a:rPr lang="nb-NO" dirty="0" smtClean="0"/>
              <a:t> (</a:t>
            </a:r>
            <a:r>
              <a:rPr lang="nb-NO" dirty="0" err="1" smtClean="0"/>
              <a:t>storage</a:t>
            </a:r>
            <a:r>
              <a:rPr lang="nb-NO" dirty="0" smtClean="0"/>
              <a:t>, hut, </a:t>
            </a:r>
            <a:r>
              <a:rPr lang="nb-NO" dirty="0" err="1" smtClean="0"/>
              <a:t>small</a:t>
            </a:r>
            <a:r>
              <a:rPr lang="nb-NO" dirty="0" smtClean="0"/>
              <a:t> </a:t>
            </a:r>
            <a:r>
              <a:rPr lang="nb-NO" dirty="0" err="1" smtClean="0"/>
              <a:t>construction</a:t>
            </a:r>
            <a:r>
              <a:rPr lang="nb-NO" dirty="0" smtClean="0"/>
              <a:t>). No </a:t>
            </a:r>
            <a:r>
              <a:rPr lang="nb-NO" dirty="0" err="1" smtClean="0"/>
              <a:t>cluster</a:t>
            </a:r>
            <a:r>
              <a:rPr lang="nb-NO" dirty="0" smtClean="0"/>
              <a:t> </a:t>
            </a:r>
            <a:r>
              <a:rPr lang="nb-NO" dirty="0" err="1" smtClean="0"/>
              <a:t>munitions</a:t>
            </a:r>
            <a:r>
              <a:rPr lang="nb-NO" dirty="0" smtClean="0"/>
              <a:t> </a:t>
            </a:r>
            <a:r>
              <a:rPr lang="nb-NO" dirty="0" err="1" smtClean="0"/>
              <a:t>allowed</a:t>
            </a:r>
            <a:r>
              <a:rPr lang="nb-NO" dirty="0" smtClean="0"/>
              <a:t> and FAH </a:t>
            </a:r>
            <a:r>
              <a:rPr lang="nb-NO" dirty="0" err="1" smtClean="0"/>
              <a:t>need</a:t>
            </a:r>
            <a:r>
              <a:rPr lang="nb-NO" dirty="0" smtClean="0"/>
              <a:t> to </a:t>
            </a:r>
            <a:r>
              <a:rPr lang="nb-NO" dirty="0" err="1" smtClean="0"/>
              <a:t>take</a:t>
            </a:r>
            <a:r>
              <a:rPr lang="nb-NO" dirty="0" smtClean="0"/>
              <a:t> </a:t>
            </a:r>
            <a:r>
              <a:rPr lang="nb-NO" dirty="0" err="1" smtClean="0"/>
              <a:t>structure</a:t>
            </a:r>
            <a:r>
              <a:rPr lang="nb-NO" dirty="0" smtClean="0"/>
              <a:t> in </a:t>
            </a:r>
            <a:r>
              <a:rPr lang="nb-NO" dirty="0" err="1" smtClean="0"/>
              <a:t>minde</a:t>
            </a:r>
            <a:r>
              <a:rPr lang="nb-NO" dirty="0" smtClean="0"/>
              <a:t> to </a:t>
            </a:r>
            <a:r>
              <a:rPr lang="nb-NO" dirty="0" err="1" smtClean="0"/>
              <a:t>avoid</a:t>
            </a:r>
            <a:r>
              <a:rPr lang="nb-NO" dirty="0" smtClean="0"/>
              <a:t> </a:t>
            </a:r>
            <a:r>
              <a:rPr lang="nb-NO" dirty="0" err="1" smtClean="0"/>
              <a:t>damage</a:t>
            </a:r>
            <a:r>
              <a:rPr lang="nb-NO" dirty="0" smtClean="0"/>
              <a:t>. </a:t>
            </a:r>
          </a:p>
          <a:p>
            <a:pPr lvl="0"/>
            <a:r>
              <a:rPr lang="nb-NO" b="1" dirty="0" smtClean="0"/>
              <a:t>CDE 3</a:t>
            </a:r>
            <a:r>
              <a:rPr lang="nb-NO" dirty="0" smtClean="0"/>
              <a:t>: </a:t>
            </a:r>
            <a:r>
              <a:rPr lang="nb-NO" dirty="0" err="1" smtClean="0"/>
              <a:t>Civilian</a:t>
            </a:r>
            <a:r>
              <a:rPr lang="nb-NO" dirty="0" smtClean="0"/>
              <a:t> </a:t>
            </a:r>
            <a:r>
              <a:rPr lang="nb-NO" dirty="0" err="1" smtClean="0"/>
              <a:t>structure</a:t>
            </a:r>
            <a:r>
              <a:rPr lang="nb-NO" dirty="0" smtClean="0"/>
              <a:t> </a:t>
            </a:r>
            <a:r>
              <a:rPr lang="nb-NO" dirty="0" err="1" smtClean="0"/>
              <a:t>within</a:t>
            </a:r>
            <a:r>
              <a:rPr lang="nb-NO" dirty="0" smtClean="0"/>
              <a:t> CER  (</a:t>
            </a:r>
            <a:r>
              <a:rPr lang="nb-NO" dirty="0" err="1" smtClean="0"/>
              <a:t>Residential</a:t>
            </a:r>
            <a:r>
              <a:rPr lang="nb-NO" dirty="0" smtClean="0"/>
              <a:t> </a:t>
            </a:r>
            <a:r>
              <a:rPr lang="nb-NO" dirty="0" err="1" smtClean="0"/>
              <a:t>buildings</a:t>
            </a:r>
            <a:r>
              <a:rPr lang="nb-NO" dirty="0" smtClean="0"/>
              <a:t>, </a:t>
            </a:r>
            <a:r>
              <a:rPr lang="nb-NO" dirty="0" err="1" smtClean="0"/>
              <a:t>houses</a:t>
            </a:r>
            <a:r>
              <a:rPr lang="nb-NO" dirty="0" smtClean="0"/>
              <a:t>, </a:t>
            </a:r>
            <a:r>
              <a:rPr lang="nb-NO" dirty="0" err="1" smtClean="0"/>
              <a:t>structures</a:t>
            </a:r>
            <a:r>
              <a:rPr lang="nb-NO" dirty="0" smtClean="0"/>
              <a:t> </a:t>
            </a:r>
            <a:r>
              <a:rPr lang="nb-NO" dirty="0" err="1" smtClean="0"/>
              <a:t>that</a:t>
            </a:r>
            <a:r>
              <a:rPr lang="nb-NO" dirty="0" smtClean="0"/>
              <a:t> </a:t>
            </a:r>
            <a:r>
              <a:rPr lang="nb-NO" dirty="0" err="1" smtClean="0"/>
              <a:t>can</a:t>
            </a:r>
            <a:r>
              <a:rPr lang="nb-NO" dirty="0" smtClean="0"/>
              <a:t> </a:t>
            </a:r>
            <a:r>
              <a:rPr lang="nb-NO" dirty="0" err="1" smtClean="0"/>
              <a:t>cause</a:t>
            </a:r>
            <a:r>
              <a:rPr lang="nb-NO" dirty="0" smtClean="0"/>
              <a:t> </a:t>
            </a:r>
            <a:r>
              <a:rPr lang="nb-NO" dirty="0" err="1" smtClean="0"/>
              <a:t>secondary</a:t>
            </a:r>
            <a:r>
              <a:rPr lang="nb-NO" dirty="0" smtClean="0"/>
              <a:t> </a:t>
            </a:r>
            <a:r>
              <a:rPr lang="nb-NO" dirty="0" err="1" smtClean="0"/>
              <a:t>explosion</a:t>
            </a:r>
            <a:r>
              <a:rPr lang="nb-NO" dirty="0" smtClean="0"/>
              <a:t>, </a:t>
            </a:r>
            <a:r>
              <a:rPr lang="nb-NO" dirty="0" err="1" smtClean="0"/>
              <a:t>such</a:t>
            </a:r>
            <a:r>
              <a:rPr lang="nb-NO" dirty="0" smtClean="0"/>
              <a:t> as </a:t>
            </a:r>
            <a:r>
              <a:rPr lang="nb-NO" dirty="0" err="1" smtClean="0"/>
              <a:t>fuel</a:t>
            </a:r>
            <a:r>
              <a:rPr lang="nb-NO" dirty="0" smtClean="0"/>
              <a:t> </a:t>
            </a:r>
            <a:r>
              <a:rPr lang="nb-NO" dirty="0" err="1" smtClean="0"/>
              <a:t>storages</a:t>
            </a:r>
            <a:r>
              <a:rPr lang="nb-NO" dirty="0" smtClean="0"/>
              <a:t>), </a:t>
            </a:r>
            <a:r>
              <a:rPr lang="nb-NO" dirty="0" err="1" smtClean="0"/>
              <a:t>Precision</a:t>
            </a:r>
            <a:r>
              <a:rPr lang="nb-NO" dirty="0" smtClean="0"/>
              <a:t> </a:t>
            </a:r>
            <a:r>
              <a:rPr lang="nb-NO" dirty="0" err="1" smtClean="0"/>
              <a:t>guided</a:t>
            </a:r>
            <a:r>
              <a:rPr lang="nb-NO" dirty="0" smtClean="0"/>
              <a:t> </a:t>
            </a:r>
            <a:r>
              <a:rPr lang="nb-NO" dirty="0" err="1" smtClean="0"/>
              <a:t>munitons</a:t>
            </a:r>
            <a:r>
              <a:rPr lang="nb-NO" dirty="0" smtClean="0"/>
              <a:t> </a:t>
            </a:r>
            <a:r>
              <a:rPr lang="nb-NO" dirty="0" err="1" smtClean="0"/>
              <a:t>neededl</a:t>
            </a:r>
            <a:endParaRPr lang="nb-NO" dirty="0" smtClean="0"/>
          </a:p>
          <a:p>
            <a:pPr lvl="0"/>
            <a:r>
              <a:rPr lang="nb-NO" b="1" dirty="0" smtClean="0"/>
              <a:t>CDE 4: </a:t>
            </a:r>
            <a:r>
              <a:rPr lang="nb-NO" dirty="0" err="1" smtClean="0"/>
              <a:t>Civilian</a:t>
            </a:r>
            <a:r>
              <a:rPr lang="nb-NO" dirty="0" smtClean="0"/>
              <a:t> </a:t>
            </a:r>
            <a:r>
              <a:rPr lang="nb-NO" dirty="0" err="1" smtClean="0"/>
              <a:t>structure</a:t>
            </a:r>
            <a:r>
              <a:rPr lang="nb-NO" dirty="0" smtClean="0"/>
              <a:t> </a:t>
            </a:r>
            <a:r>
              <a:rPr lang="nb-NO" dirty="0" err="1" smtClean="0"/>
              <a:t>within</a:t>
            </a:r>
            <a:r>
              <a:rPr lang="nb-NO" dirty="0" smtClean="0"/>
              <a:t> CER and </a:t>
            </a:r>
            <a:r>
              <a:rPr lang="nb-NO" dirty="0" err="1" smtClean="0"/>
              <a:t>likely</a:t>
            </a:r>
            <a:r>
              <a:rPr lang="nb-NO" dirty="0" smtClean="0"/>
              <a:t> </a:t>
            </a:r>
            <a:r>
              <a:rPr lang="nb-NO" dirty="0" err="1" smtClean="0"/>
              <a:t>damaged</a:t>
            </a:r>
            <a:r>
              <a:rPr lang="nb-NO" dirty="0" smtClean="0"/>
              <a:t> by </a:t>
            </a:r>
            <a:r>
              <a:rPr lang="nb-NO" dirty="0" err="1" smtClean="0"/>
              <a:t>attack</a:t>
            </a:r>
            <a:r>
              <a:rPr lang="nb-NO" dirty="0" smtClean="0"/>
              <a:t>. </a:t>
            </a:r>
            <a:r>
              <a:rPr lang="nb-NO" dirty="0" err="1" smtClean="0"/>
              <a:t>Damages</a:t>
            </a:r>
            <a:r>
              <a:rPr lang="nb-NO" dirty="0" smtClean="0"/>
              <a:t> </a:t>
            </a:r>
            <a:r>
              <a:rPr lang="nb-NO" dirty="0" err="1" smtClean="0"/>
              <a:t>minimized</a:t>
            </a:r>
            <a:r>
              <a:rPr lang="nb-NO" dirty="0" smtClean="0"/>
              <a:t> by FAH and </a:t>
            </a:r>
            <a:r>
              <a:rPr lang="nb-NO" dirty="0" err="1" smtClean="0"/>
              <a:t>delayed</a:t>
            </a:r>
            <a:r>
              <a:rPr lang="nb-NO" dirty="0" smtClean="0"/>
              <a:t> </a:t>
            </a:r>
            <a:r>
              <a:rPr lang="nb-NO" dirty="0" err="1" smtClean="0"/>
              <a:t>fuze</a:t>
            </a:r>
            <a:r>
              <a:rPr lang="nb-NO" dirty="0" smtClean="0"/>
              <a:t> settings. JFACC </a:t>
            </a:r>
            <a:r>
              <a:rPr lang="nb-NO" dirty="0" err="1" smtClean="0"/>
              <a:t>approval</a:t>
            </a:r>
            <a:r>
              <a:rPr lang="nb-NO" dirty="0" smtClean="0"/>
              <a:t> </a:t>
            </a:r>
            <a:r>
              <a:rPr lang="nb-NO" dirty="0" err="1" smtClean="0"/>
              <a:t>agency</a:t>
            </a:r>
            <a:r>
              <a:rPr lang="nb-NO" dirty="0" smtClean="0"/>
              <a:t> for CDE 4 targets.  (AWACS </a:t>
            </a:r>
            <a:r>
              <a:rPr lang="nb-NO" dirty="0" err="1" smtClean="0"/>
              <a:t>delegated</a:t>
            </a:r>
            <a:r>
              <a:rPr lang="nb-NO" dirty="0" smtClean="0"/>
              <a:t> during </a:t>
            </a:r>
            <a:r>
              <a:rPr lang="nb-NO" dirty="0" err="1" smtClean="0"/>
              <a:t>missions</a:t>
            </a:r>
            <a:r>
              <a:rPr lang="nb-NO" dirty="0" smtClean="0"/>
              <a:t>.</a:t>
            </a:r>
          </a:p>
          <a:p>
            <a:pPr lvl="0"/>
            <a:r>
              <a:rPr lang="nb-NO" b="1" dirty="0" smtClean="0"/>
              <a:t>CDE 5: </a:t>
            </a:r>
            <a:r>
              <a:rPr lang="nb-NO" dirty="0" err="1" smtClean="0"/>
              <a:t>Civilian</a:t>
            </a:r>
            <a:r>
              <a:rPr lang="nb-NO" dirty="0" smtClean="0"/>
              <a:t> </a:t>
            </a:r>
            <a:r>
              <a:rPr lang="nb-NO" dirty="0" err="1" smtClean="0"/>
              <a:t>casualites</a:t>
            </a:r>
            <a:r>
              <a:rPr lang="nb-NO" dirty="0" smtClean="0"/>
              <a:t> </a:t>
            </a:r>
            <a:r>
              <a:rPr lang="nb-NO" dirty="0" err="1" smtClean="0"/>
              <a:t>expected</a:t>
            </a:r>
            <a:r>
              <a:rPr lang="nb-NO" dirty="0" smtClean="0"/>
              <a:t>, CJTF-HQ </a:t>
            </a:r>
            <a:r>
              <a:rPr lang="nb-NO" dirty="0" err="1" smtClean="0"/>
              <a:t>approval</a:t>
            </a:r>
            <a:r>
              <a:rPr lang="nb-NO" dirty="0" smtClean="0"/>
              <a:t> </a:t>
            </a:r>
            <a:r>
              <a:rPr lang="nb-NO" dirty="0" err="1" smtClean="0"/>
              <a:t>needed</a:t>
            </a:r>
            <a:r>
              <a:rPr lang="nb-NO" dirty="0" smtClean="0"/>
              <a:t> for striking CDE 5 targets.</a:t>
            </a:r>
          </a:p>
          <a:p>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graphicFrame>
        <p:nvGraphicFramePr>
          <p:cNvPr id="75" name="Google Shape;75;p15"/>
          <p:cNvGraphicFramePr/>
          <p:nvPr/>
        </p:nvGraphicFramePr>
        <p:xfrm>
          <a:off x="0" y="0"/>
          <a:ext cx="15120000" cy="10696535"/>
        </p:xfrm>
        <a:graphic>
          <a:graphicData uri="http://schemas.openxmlformats.org/drawingml/2006/table">
            <a:tbl>
              <a:tblPr>
                <a:noFill/>
                <a:tableStyleId>{AE7EAA58-4EDA-4114-B047-75ABB572CC32}</a:tableStyleId>
              </a:tblPr>
              <a:tblGrid>
                <a:gridCol w="2459475"/>
                <a:gridCol w="6659175"/>
                <a:gridCol w="2243000"/>
                <a:gridCol w="3758350"/>
              </a:tblGrid>
              <a:tr h="787728">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2000" b="1" dirty="0" smtClean="0"/>
                        <a:t>FACILITY </a:t>
                      </a:r>
                      <a:r>
                        <a:rPr lang="fr" sz="2000" b="1" dirty="0"/>
                        <a:t>NAME, </a:t>
                      </a:r>
                      <a:r>
                        <a:rPr lang="fr" sz="2000" b="1" dirty="0" smtClean="0"/>
                        <a:t>SRN</a:t>
                      </a:r>
                      <a:endParaRPr sz="2000" b="1"/>
                    </a:p>
                    <a:p>
                      <a:pPr marL="0" lvl="0" indent="0" algn="l" rtl="0">
                        <a:spcBef>
                          <a:spcPts val="0"/>
                        </a:spcBef>
                        <a:spcAft>
                          <a:spcPts val="0"/>
                        </a:spcAft>
                        <a:buNone/>
                      </a:pPr>
                      <a:r>
                        <a:rPr lang="fr" sz="2000" b="1" dirty="0"/>
                        <a:t>FACILITY OUTLINE </a:t>
                      </a:r>
                      <a:r>
                        <a:rPr lang="fr" sz="2000" b="1" dirty="0" smtClean="0"/>
                        <a:t>GRAPHIC</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900" b="1" dirty="0" smtClean="0"/>
                        <a:t>OPAC</a:t>
                      </a:r>
                      <a:r>
                        <a:rPr lang="en-US" sz="1900" b="1" baseline="0" dirty="0" smtClean="0"/>
                        <a:t> CLASSIFIED</a:t>
                      </a:r>
                      <a:endParaRPr lang="en-US" sz="1900" b="1" dirty="0" smtClean="0"/>
                    </a:p>
                    <a:p>
                      <a:pPr marL="0" lvl="0" indent="0" algn="ctr" rtl="0">
                        <a:spcBef>
                          <a:spcPts val="0"/>
                        </a:spcBef>
                        <a:spcAft>
                          <a:spcPts val="0"/>
                        </a:spcAft>
                        <a:buNone/>
                      </a:pPr>
                      <a:r>
                        <a:rPr lang="en-US" sz="1900" b="1" dirty="0" smtClean="0"/>
                        <a:t>REL TO CJTF-23</a:t>
                      </a:r>
                      <a:endParaRPr lang="en-US" sz="19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07959">
                <a:tc vMerge="1">
                  <a:txBody>
                    <a:bodyPr/>
                    <a:lstStyle/>
                    <a:p>
                      <a:endParaRPr lang="nb-NO"/>
                    </a:p>
                  </a:txBody>
                  <a:tcPr/>
                </a:tc>
                <a:tc>
                  <a:txBody>
                    <a:bodyPr/>
                    <a:lstStyle/>
                    <a:p>
                      <a:pPr marL="0" lvl="0" indent="0" algn="l" rtl="0">
                        <a:spcBef>
                          <a:spcPts val="0"/>
                        </a:spcBef>
                        <a:spcAft>
                          <a:spcPts val="0"/>
                        </a:spcAft>
                        <a:buNone/>
                      </a:pPr>
                      <a:r>
                        <a:rPr lang="nb-NO" sz="1500" b="1" dirty="0" smtClean="0"/>
                        <a:t>BE: SRNTGTXXX   CATCODE: X</a:t>
                      </a:r>
                    </a:p>
                    <a:p>
                      <a:pPr marL="0" lvl="0" indent="0" algn="l" rtl="0">
                        <a:spcBef>
                          <a:spcPts val="0"/>
                        </a:spcBef>
                        <a:spcAft>
                          <a:spcPts val="0"/>
                        </a:spcAft>
                        <a:buNone/>
                      </a:pPr>
                      <a:r>
                        <a:rPr lang="nb-NO" sz="1500" b="1" dirty="0" smtClean="0"/>
                        <a:t>MIDB GEO: [N DDMM.MMM ] [ E DDDMM.MMM]</a:t>
                      </a:r>
                    </a:p>
                    <a:p>
                      <a:pPr marL="0" lvl="0" indent="0" algn="l" rtl="0">
                        <a:spcBef>
                          <a:spcPts val="0"/>
                        </a:spcBef>
                        <a:spcAft>
                          <a:spcPts val="0"/>
                        </a:spcAft>
                        <a:buNone/>
                      </a:pPr>
                      <a:r>
                        <a:rPr lang="nb-NO" sz="1500" b="1" dirty="0" smtClean="0"/>
                        <a:t>ICOD: 2011-07-01</a:t>
                      </a:r>
                      <a:r>
                        <a:rPr lang="nb-NO" sz="1500" b="1" baseline="0" dirty="0" smtClean="0"/>
                        <a:t> </a:t>
                      </a:r>
                      <a:r>
                        <a:rPr lang="nb-NO" sz="1500" b="1" dirty="0" smtClean="0"/>
                        <a:t>DOI: 2011-05-12</a:t>
                      </a:r>
                      <a:endParaRPr lang="nb-NO"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en-US" sz="1500" b="1" dirty="0" smtClean="0"/>
                        <a:t>DECL ON: 2061-01-01(+50 YEARS)</a:t>
                      </a:r>
                      <a:endParaRPr lang="en-US"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796126">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sp>
        <p:nvSpPr>
          <p:cNvPr id="79" name="Google Shape;79;p15"/>
          <p:cNvSpPr/>
          <p:nvPr/>
        </p:nvSpPr>
        <p:spPr>
          <a:xfrm>
            <a:off x="5291313" y="5081150"/>
            <a:ext cx="4537375" cy="3671450"/>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rgbClr val="CCCCCC"/>
            </a:solidFill>
            <a:prstDash val="solid"/>
            <a:round/>
            <a:headEnd type="none" w="med" len="med"/>
            <a:tailEnd type="none" w="med" len="med"/>
          </a:ln>
        </p:spPr>
      </p:sp>
      <p:sp>
        <p:nvSpPr>
          <p:cNvPr id="80" name="Google Shape;80;p15"/>
          <p:cNvSpPr txBox="1"/>
          <p:nvPr/>
        </p:nvSpPr>
        <p:spPr>
          <a:xfrm>
            <a:off x="0" y="10141525"/>
            <a:ext cx="3186600" cy="550288"/>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b="1" dirty="0" smtClean="0"/>
              <a:t>OPAC CLASSIFIED</a:t>
            </a:r>
          </a:p>
          <a:p>
            <a:pPr lvl="0" algn="ctr"/>
            <a:r>
              <a:rPr lang="en-US" b="1" dirty="0" smtClean="0"/>
              <a:t>REL TO CJTF-23</a:t>
            </a:r>
            <a:endParaRPr lang="en-US" b="1" dirty="0"/>
          </a:p>
        </p:txBody>
      </p:sp>
      <p:sp>
        <p:nvSpPr>
          <p:cNvPr id="81" name="Google Shape;81;p15"/>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nb-NO" b="1" dirty="0" smtClean="0">
                <a:solidFill>
                  <a:srgbClr val="FF0000"/>
                </a:solidFill>
              </a:rPr>
              <a:t>OPAC CLASSIFIED</a:t>
            </a:r>
          </a:p>
        </p:txBody>
      </p:sp>
      <p:pic>
        <p:nvPicPr>
          <p:cNvPr id="11" name="Picture 3"/>
          <p:cNvPicPr>
            <a:picLocks noChangeAspect="1" noChangeArrowheads="1"/>
          </p:cNvPicPr>
          <p:nvPr/>
        </p:nvPicPr>
        <p:blipFill>
          <a:blip r:embed="rId3" cstate="screen"/>
          <a:srcRect b="514"/>
          <a:stretch>
            <a:fillRect/>
          </a:stretch>
        </p:blipFill>
        <p:spPr bwMode="auto">
          <a:xfrm>
            <a:off x="9104243" y="0"/>
            <a:ext cx="2276553" cy="1888331"/>
          </a:xfrm>
          <a:prstGeom prst="rect">
            <a:avLst/>
          </a:prstGeom>
          <a:noFill/>
          <a:ln w="9525">
            <a:solidFill>
              <a:schemeClr val="tx1"/>
            </a:solidFill>
            <a:miter lim="800000"/>
            <a:headEnd/>
            <a:tailEnd/>
          </a:ln>
          <a:effectLst/>
        </p:spPr>
      </p:pic>
      <p:pic>
        <p:nvPicPr>
          <p:cNvPr id="12" name="Picture 1" descr="D:\GIT PROJECTS\OPAT-background\Virtual Intelligence Service only logo.PNG"/>
          <p:cNvPicPr>
            <a:picLocks noChangeAspect="1" noChangeArrowheads="1"/>
          </p:cNvPicPr>
          <p:nvPr/>
        </p:nvPicPr>
        <p:blipFill>
          <a:blip r:embed="rId4"/>
          <a:srcRect/>
          <a:stretch>
            <a:fillRect/>
          </a:stretch>
        </p:blipFill>
        <p:spPr bwMode="auto">
          <a:xfrm>
            <a:off x="0" y="0"/>
            <a:ext cx="2225675" cy="1958975"/>
          </a:xfrm>
          <a:prstGeom prst="rect">
            <a:avLst/>
          </a:prstGeom>
          <a:noFill/>
        </p:spPr>
      </p:pic>
      <p:sp>
        <p:nvSpPr>
          <p:cNvPr id="15" name="Rektangel 14"/>
          <p:cNvSpPr/>
          <p:nvPr/>
        </p:nvSpPr>
        <p:spPr>
          <a:xfrm>
            <a:off x="15751370" y="564829"/>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25">
            <a:extLst>
              <a:ext uri="{FF2B5EF4-FFF2-40B4-BE49-F238E27FC236}">
                <a16:creationId xmlns:a16="http://schemas.microsoft.com/office/drawing/2014/main" xmlns="" id="{9689C963-FBFE-F6A6-8CB8-ED90E7F3E0DA}"/>
              </a:ext>
            </a:extLst>
          </p:cNvPr>
          <p:cNvGrpSpPr/>
          <p:nvPr/>
        </p:nvGrpSpPr>
        <p:grpSpPr>
          <a:xfrm>
            <a:off x="14082163" y="2146524"/>
            <a:ext cx="559046" cy="692832"/>
            <a:chOff x="15526400" y="3343535"/>
            <a:chExt cx="1172983" cy="1324523"/>
          </a:xfrm>
        </p:grpSpPr>
        <p:sp>
          <p:nvSpPr>
            <p:cNvPr id="17" name="Freeform: Shape 26">
              <a:extLst>
                <a:ext uri="{FF2B5EF4-FFF2-40B4-BE49-F238E27FC236}">
                  <a16:creationId xmlns:a16="http://schemas.microsoft.com/office/drawing/2014/main" xmlns="" id="{602570C7-2CFF-E39E-7C48-3B7A17B5C88E}"/>
                </a:ext>
              </a:extLst>
            </p:cNvPr>
            <p:cNvSpPr/>
            <p:nvPr/>
          </p:nvSpPr>
          <p:spPr>
            <a:xfrm>
              <a:off x="15526400" y="3343535"/>
              <a:ext cx="1172983" cy="1324523"/>
            </a:xfrm>
            <a:custGeom>
              <a:avLst/>
              <a:gdLst>
                <a:gd name="connsiteX0" fmla="*/ 351692 w 731520"/>
                <a:gd name="connsiteY0" fmla="*/ 0 h 858129"/>
                <a:gd name="connsiteX1" fmla="*/ 0 w 731520"/>
                <a:gd name="connsiteY1" fmla="*/ 858129 h 858129"/>
                <a:gd name="connsiteX2" fmla="*/ 337624 w 731520"/>
                <a:gd name="connsiteY2" fmla="*/ 647114 h 858129"/>
                <a:gd name="connsiteX3" fmla="*/ 731520 w 731520"/>
                <a:gd name="connsiteY3" fmla="*/ 844061 h 858129"/>
                <a:gd name="connsiteX4" fmla="*/ 351692 w 731520"/>
                <a:gd name="connsiteY4" fmla="*/ 0 h 858129"/>
                <a:gd name="connsiteX0" fmla="*/ 394761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94761 w 731520"/>
                <a:gd name="connsiteY4" fmla="*/ 0 h 992212"/>
                <a:gd name="connsiteX0" fmla="*/ 383994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83994 w 731520"/>
                <a:gd name="connsiteY4" fmla="*/ 0 h 992212"/>
                <a:gd name="connsiteX0" fmla="*/ 383994 w 957635"/>
                <a:gd name="connsiteY0" fmla="*/ 0 h 1313351"/>
                <a:gd name="connsiteX1" fmla="*/ 0 w 957635"/>
                <a:gd name="connsiteY1" fmla="*/ 992212 h 1313351"/>
                <a:gd name="connsiteX2" fmla="*/ 337624 w 957635"/>
                <a:gd name="connsiteY2" fmla="*/ 781197 h 1313351"/>
                <a:gd name="connsiteX3" fmla="*/ 957635 w 957635"/>
                <a:gd name="connsiteY3" fmla="*/ 1313351 h 1313351"/>
                <a:gd name="connsiteX4" fmla="*/ 383994 w 957635"/>
                <a:gd name="connsiteY4" fmla="*/ 0 h 1313351"/>
                <a:gd name="connsiteX0" fmla="*/ 599342 w 1172983"/>
                <a:gd name="connsiteY0" fmla="*/ 0 h 1313351"/>
                <a:gd name="connsiteX1" fmla="*/ 0 w 1172983"/>
                <a:gd name="connsiteY1" fmla="*/ 1305071 h 1313351"/>
                <a:gd name="connsiteX2" fmla="*/ 552972 w 1172983"/>
                <a:gd name="connsiteY2" fmla="*/ 781197 h 1313351"/>
                <a:gd name="connsiteX3" fmla="*/ 1172983 w 1172983"/>
                <a:gd name="connsiteY3" fmla="*/ 1313351 h 1313351"/>
                <a:gd name="connsiteX4" fmla="*/ 599342 w 1172983"/>
                <a:gd name="connsiteY4" fmla="*/ 0 h 1313351"/>
                <a:gd name="connsiteX0" fmla="*/ 599342 w 1172983"/>
                <a:gd name="connsiteY0" fmla="*/ 0 h 1313351"/>
                <a:gd name="connsiteX1" fmla="*/ 0 w 1172983"/>
                <a:gd name="connsiteY1" fmla="*/ 1305071 h 1313351"/>
                <a:gd name="connsiteX2" fmla="*/ 574507 w 1172983"/>
                <a:gd name="connsiteY2" fmla="*/ 982322 h 1313351"/>
                <a:gd name="connsiteX3" fmla="*/ 1172983 w 1172983"/>
                <a:gd name="connsiteY3" fmla="*/ 1313351 h 1313351"/>
                <a:gd name="connsiteX4" fmla="*/ 599342 w 1172983"/>
                <a:gd name="connsiteY4" fmla="*/ 0 h 1313351"/>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67040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67040 w 1172983"/>
                <a:gd name="connsiteY4" fmla="*/ 0 h 1302177"/>
                <a:gd name="connsiteX0" fmla="*/ 567040 w 1172983"/>
                <a:gd name="connsiteY0" fmla="*/ 0 h 1291003"/>
                <a:gd name="connsiteX1" fmla="*/ 0 w 1172983"/>
                <a:gd name="connsiteY1" fmla="*/ 1282723 h 1291003"/>
                <a:gd name="connsiteX2" fmla="*/ 574507 w 1172983"/>
                <a:gd name="connsiteY2" fmla="*/ 959974 h 1291003"/>
                <a:gd name="connsiteX3" fmla="*/ 1172983 w 1172983"/>
                <a:gd name="connsiteY3" fmla="*/ 1291003 h 1291003"/>
                <a:gd name="connsiteX4" fmla="*/ 567040 w 1172983"/>
                <a:gd name="connsiteY4" fmla="*/ 0 h 1291003"/>
                <a:gd name="connsiteX0" fmla="*/ 577807 w 1172983"/>
                <a:gd name="connsiteY0" fmla="*/ 0 h 1190441"/>
                <a:gd name="connsiteX1" fmla="*/ 0 w 1172983"/>
                <a:gd name="connsiteY1" fmla="*/ 1182161 h 1190441"/>
                <a:gd name="connsiteX2" fmla="*/ 574507 w 1172983"/>
                <a:gd name="connsiteY2" fmla="*/ 859412 h 1190441"/>
                <a:gd name="connsiteX3" fmla="*/ 1172983 w 1172983"/>
                <a:gd name="connsiteY3" fmla="*/ 1190441 h 1190441"/>
                <a:gd name="connsiteX4" fmla="*/ 577807 w 1172983"/>
                <a:gd name="connsiteY4" fmla="*/ 0 h 1190441"/>
                <a:gd name="connsiteX0" fmla="*/ 577807 w 1172983"/>
                <a:gd name="connsiteY0" fmla="*/ 0 h 933449"/>
                <a:gd name="connsiteX1" fmla="*/ 0 w 1172983"/>
                <a:gd name="connsiteY1" fmla="*/ 925169 h 933449"/>
                <a:gd name="connsiteX2" fmla="*/ 574507 w 1172983"/>
                <a:gd name="connsiteY2" fmla="*/ 602420 h 933449"/>
                <a:gd name="connsiteX3" fmla="*/ 1172983 w 1172983"/>
                <a:gd name="connsiteY3" fmla="*/ 933449 h 933449"/>
                <a:gd name="connsiteX4" fmla="*/ 577807 w 1172983"/>
                <a:gd name="connsiteY4" fmla="*/ 0 h 933449"/>
                <a:gd name="connsiteX0" fmla="*/ 599342 w 1172983"/>
                <a:gd name="connsiteY0" fmla="*/ 0 h 1324524"/>
                <a:gd name="connsiteX1" fmla="*/ 0 w 1172983"/>
                <a:gd name="connsiteY1" fmla="*/ 1316244 h 1324524"/>
                <a:gd name="connsiteX2" fmla="*/ 574507 w 1172983"/>
                <a:gd name="connsiteY2" fmla="*/ 993495 h 1324524"/>
                <a:gd name="connsiteX3" fmla="*/ 1172983 w 1172983"/>
                <a:gd name="connsiteY3" fmla="*/ 1324524 h 1324524"/>
                <a:gd name="connsiteX4" fmla="*/ 599342 w 1172983"/>
                <a:gd name="connsiteY4" fmla="*/ 0 h 1324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83" h="1324524">
                  <a:moveTo>
                    <a:pt x="599342" y="0"/>
                  </a:moveTo>
                  <a:lnTo>
                    <a:pt x="0" y="1316244"/>
                  </a:lnTo>
                  <a:lnTo>
                    <a:pt x="574507" y="993495"/>
                  </a:lnTo>
                  <a:lnTo>
                    <a:pt x="1172983" y="1324524"/>
                  </a:lnTo>
                  <a:lnTo>
                    <a:pt x="599342" y="0"/>
                  </a:lnTo>
                  <a:close/>
                </a:path>
              </a:pathLst>
            </a:cu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Google Shape;66;p14">
              <a:extLst>
                <a:ext uri="{FF2B5EF4-FFF2-40B4-BE49-F238E27FC236}">
                  <a16:creationId xmlns:a16="http://schemas.microsoft.com/office/drawing/2014/main" xmlns="" id="{D398E2B3-4A72-194D-3028-FC7A0B3599A2}"/>
                </a:ext>
              </a:extLst>
            </p:cNvPr>
            <p:cNvSpPr txBox="1"/>
            <p:nvPr/>
          </p:nvSpPr>
          <p:spPr>
            <a:xfrm>
              <a:off x="15716513" y="3587815"/>
              <a:ext cx="502201" cy="64984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400" b="1" dirty="0">
                  <a:solidFill>
                    <a:sysClr val="windowText" lastClr="000000"/>
                  </a:solidFill>
                </a:rPr>
                <a:t>N</a:t>
              </a:r>
              <a:endParaRPr sz="2400" b="1" dirty="0">
                <a:solidFill>
                  <a:sysClr val="windowText" lastClr="000000"/>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p:nvPr/>
        </p:nvSpPr>
        <p:spPr>
          <a:xfrm>
            <a:off x="2197600" y="613050"/>
            <a:ext cx="8999883" cy="7290031"/>
          </a:xfrm>
          <a:custGeom>
            <a:avLst/>
            <a:gdLst/>
            <a:ahLst/>
            <a:cxnLst/>
            <a:rect l="l" t="t" r="r" b="b"/>
            <a:pathLst>
              <a:path w="181495" h="146858" extrusionOk="0">
                <a:moveTo>
                  <a:pt x="1386" y="53340"/>
                </a:moveTo>
                <a:lnTo>
                  <a:pt x="65117" y="0"/>
                </a:lnTo>
                <a:lnTo>
                  <a:pt x="169026" y="58189"/>
                </a:lnTo>
                <a:lnTo>
                  <a:pt x="181495" y="145473"/>
                </a:lnTo>
                <a:lnTo>
                  <a:pt x="63731" y="146858"/>
                </a:lnTo>
                <a:lnTo>
                  <a:pt x="0" y="82435"/>
                </a:lnTo>
                <a:lnTo>
                  <a:pt x="2079" y="53340"/>
                </a:lnTo>
              </a:path>
            </a:pathLst>
          </a:custGeom>
          <a:noFill/>
          <a:ln w="19050" cap="flat" cmpd="sng">
            <a:solidFill>
              <a:srgbClr val="CCCCCC"/>
            </a:solidFill>
            <a:prstDash val="solid"/>
            <a:round/>
            <a:headEnd type="none" w="med" len="med"/>
            <a:tailEnd type="none" w="med" len="med"/>
          </a:ln>
        </p:spPr>
      </p:sp>
      <p:graphicFrame>
        <p:nvGraphicFramePr>
          <p:cNvPr id="156" name="Google Shape;156;p20"/>
          <p:cNvGraphicFramePr/>
          <p:nvPr/>
        </p:nvGraphicFramePr>
        <p:xfrm>
          <a:off x="0" y="0"/>
          <a:ext cx="15120000" cy="10696535"/>
        </p:xfrm>
        <a:graphic>
          <a:graphicData uri="http://schemas.openxmlformats.org/drawingml/2006/table">
            <a:tbl>
              <a:tblPr>
                <a:noFill/>
                <a:tableStyleId>{AE7EAA58-4EDA-4114-B047-75ABB572CC32}</a:tableStyleId>
              </a:tblPr>
              <a:tblGrid>
                <a:gridCol w="2459475"/>
                <a:gridCol w="6659175"/>
                <a:gridCol w="2243000"/>
                <a:gridCol w="3758350"/>
              </a:tblGrid>
              <a:tr h="787728">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2000" b="1" dirty="0" smtClean="0"/>
                        <a:t>FACILITY </a:t>
                      </a:r>
                      <a:r>
                        <a:rPr lang="fr" sz="2000" b="1" dirty="0"/>
                        <a:t>NAME, </a:t>
                      </a:r>
                      <a:r>
                        <a:rPr lang="fr" sz="2000" b="1" dirty="0" smtClean="0"/>
                        <a:t>SRN</a:t>
                      </a:r>
                      <a:endParaRPr sz="2000" b="1"/>
                    </a:p>
                    <a:p>
                      <a:pPr marL="0" lvl="0" indent="0" algn="l" rtl="0">
                        <a:spcBef>
                          <a:spcPts val="0"/>
                        </a:spcBef>
                        <a:spcAft>
                          <a:spcPts val="0"/>
                        </a:spcAft>
                        <a:buNone/>
                      </a:pPr>
                      <a:r>
                        <a:rPr lang="fr" sz="2000" b="1" dirty="0"/>
                        <a:t>JOINT DESIRED POINT OF IMPACT GRAPHIC [X]</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900" b="1" dirty="0" smtClean="0"/>
                        <a:t>OPAC</a:t>
                      </a:r>
                      <a:r>
                        <a:rPr lang="en-US" sz="1900" b="1" baseline="0" dirty="0" smtClean="0"/>
                        <a:t> CLASSIFIED</a:t>
                      </a:r>
                      <a:endParaRPr lang="en-US" sz="1900" b="1" dirty="0" smtClean="0"/>
                    </a:p>
                    <a:p>
                      <a:pPr marL="0" lvl="0" indent="0" algn="ctr" rtl="0">
                        <a:spcBef>
                          <a:spcPts val="0"/>
                        </a:spcBef>
                        <a:spcAft>
                          <a:spcPts val="0"/>
                        </a:spcAft>
                        <a:buNone/>
                      </a:pPr>
                      <a:r>
                        <a:rPr lang="en-US" sz="1900" b="1" dirty="0" smtClean="0"/>
                        <a:t>REL TO CJTF-23</a:t>
                      </a:r>
                      <a:endParaRPr lang="en-US" sz="19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07959">
                <a:tc vMerge="1">
                  <a:txBody>
                    <a:bodyPr/>
                    <a:lstStyle/>
                    <a:p>
                      <a:endParaRPr lang="nb-NO"/>
                    </a:p>
                  </a:txBody>
                  <a:tcPr/>
                </a:tc>
                <a:tc>
                  <a:txBody>
                    <a:bodyPr/>
                    <a:lstStyle/>
                    <a:p>
                      <a:pPr marL="0" lvl="0" indent="0" algn="l" rtl="0">
                        <a:spcBef>
                          <a:spcPts val="0"/>
                        </a:spcBef>
                        <a:spcAft>
                          <a:spcPts val="0"/>
                        </a:spcAft>
                        <a:buNone/>
                      </a:pPr>
                      <a:r>
                        <a:rPr lang="nb-NO" sz="1500" b="1" dirty="0" smtClean="0"/>
                        <a:t>BE: SRNTGTXXX   CATCODE: X</a:t>
                      </a:r>
                    </a:p>
                    <a:p>
                      <a:pPr marL="0" lvl="0" indent="0" algn="l" rtl="0">
                        <a:spcBef>
                          <a:spcPts val="0"/>
                        </a:spcBef>
                        <a:spcAft>
                          <a:spcPts val="0"/>
                        </a:spcAft>
                        <a:buNone/>
                      </a:pPr>
                      <a:r>
                        <a:rPr lang="nb-NO" sz="1500" b="1" dirty="0" smtClean="0"/>
                        <a:t>MIDB GEO: [N DDMM.MMM ] [ E DDDMM.MMM]</a:t>
                      </a:r>
                    </a:p>
                    <a:p>
                      <a:pPr marL="0" lvl="0" indent="0" algn="l" rtl="0">
                        <a:spcBef>
                          <a:spcPts val="0"/>
                        </a:spcBef>
                        <a:spcAft>
                          <a:spcPts val="0"/>
                        </a:spcAft>
                        <a:buNone/>
                      </a:pPr>
                      <a:r>
                        <a:rPr lang="nb-NO" sz="1500" b="1" dirty="0" smtClean="0"/>
                        <a:t>ICOD: 2011-07-01</a:t>
                      </a:r>
                      <a:r>
                        <a:rPr lang="nb-NO" sz="1500" b="1" baseline="0" dirty="0" smtClean="0"/>
                        <a:t> </a:t>
                      </a:r>
                      <a:r>
                        <a:rPr lang="nb-NO" sz="1500" b="1" dirty="0" smtClean="0"/>
                        <a:t>DOI: 2011-05-12</a:t>
                      </a:r>
                      <a:endParaRPr lang="nb-NO"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en-US" sz="1500" b="1" dirty="0" smtClean="0"/>
                        <a:t>DECL ON: 2061-01-01(+50 YEARS)</a:t>
                      </a:r>
                      <a:endParaRPr lang="en-US"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796126">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grpSp>
        <p:nvGrpSpPr>
          <p:cNvPr id="160" name="Google Shape;160;p20"/>
          <p:cNvGrpSpPr/>
          <p:nvPr/>
        </p:nvGrpSpPr>
        <p:grpSpPr>
          <a:xfrm>
            <a:off x="4165474" y="4450800"/>
            <a:ext cx="1801231" cy="284100"/>
            <a:chOff x="3945100" y="6965375"/>
            <a:chExt cx="1788000" cy="284100"/>
          </a:xfrm>
        </p:grpSpPr>
        <p:sp>
          <p:nvSpPr>
            <p:cNvPr id="161" name="Google Shape;161;p20"/>
            <p:cNvSpPr txBox="1"/>
            <p:nvPr/>
          </p:nvSpPr>
          <p:spPr>
            <a:xfrm>
              <a:off x="3945100" y="6965375"/>
              <a:ext cx="892500" cy="28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dirty="0" smtClean="0">
                  <a:solidFill>
                    <a:schemeClr val="dk1"/>
                  </a:solidFill>
                </a:rPr>
                <a:t>DPI A</a:t>
              </a:r>
              <a:endParaRPr b="1">
                <a:solidFill>
                  <a:schemeClr val="dk1"/>
                </a:solidFill>
              </a:endParaRPr>
            </a:p>
          </p:txBody>
        </p:sp>
        <p:cxnSp>
          <p:nvCxnSpPr>
            <p:cNvPr id="162" name="Google Shape;162;p20"/>
            <p:cNvCxnSpPr/>
            <p:nvPr/>
          </p:nvCxnSpPr>
          <p:spPr>
            <a:xfrm>
              <a:off x="4837600" y="7107425"/>
              <a:ext cx="895500" cy="3300"/>
            </a:xfrm>
            <a:prstGeom prst="straightConnector1">
              <a:avLst/>
            </a:prstGeom>
            <a:noFill/>
            <a:ln w="19050" cap="flat" cmpd="sng">
              <a:solidFill>
                <a:srgbClr val="000000"/>
              </a:solidFill>
              <a:prstDash val="solid"/>
              <a:round/>
              <a:headEnd type="none" w="med" len="med"/>
              <a:tailEnd type="none" w="med" len="med"/>
            </a:ln>
          </p:spPr>
        </p:cxnSp>
      </p:grpSp>
      <p:grpSp>
        <p:nvGrpSpPr>
          <p:cNvPr id="163" name="Google Shape;163;p20"/>
          <p:cNvGrpSpPr/>
          <p:nvPr/>
        </p:nvGrpSpPr>
        <p:grpSpPr>
          <a:xfrm>
            <a:off x="4165474" y="4734900"/>
            <a:ext cx="1801231" cy="284100"/>
            <a:chOff x="3945100" y="6965375"/>
            <a:chExt cx="1788000" cy="284100"/>
          </a:xfrm>
        </p:grpSpPr>
        <p:sp>
          <p:nvSpPr>
            <p:cNvPr id="164" name="Google Shape;164;p20"/>
            <p:cNvSpPr txBox="1"/>
            <p:nvPr/>
          </p:nvSpPr>
          <p:spPr>
            <a:xfrm>
              <a:off x="3945100" y="6965375"/>
              <a:ext cx="892500" cy="28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dirty="0" smtClean="0">
                  <a:solidFill>
                    <a:schemeClr val="dk1"/>
                  </a:solidFill>
                </a:rPr>
                <a:t>DPI B</a:t>
              </a:r>
              <a:endParaRPr b="1">
                <a:solidFill>
                  <a:schemeClr val="dk1"/>
                </a:solidFill>
              </a:endParaRPr>
            </a:p>
          </p:txBody>
        </p:sp>
        <p:cxnSp>
          <p:nvCxnSpPr>
            <p:cNvPr id="165" name="Google Shape;165;p20"/>
            <p:cNvCxnSpPr/>
            <p:nvPr/>
          </p:nvCxnSpPr>
          <p:spPr>
            <a:xfrm>
              <a:off x="4837600" y="7107425"/>
              <a:ext cx="895500" cy="3300"/>
            </a:xfrm>
            <a:prstGeom prst="straightConnector1">
              <a:avLst/>
            </a:prstGeom>
            <a:noFill/>
            <a:ln w="19050" cap="flat" cmpd="sng">
              <a:solidFill>
                <a:srgbClr val="000000"/>
              </a:solidFill>
              <a:prstDash val="solid"/>
              <a:round/>
              <a:headEnd type="none" w="med" len="med"/>
              <a:tailEnd type="none" w="med" len="med"/>
            </a:ln>
          </p:spPr>
        </p:cxnSp>
      </p:grpSp>
      <p:grpSp>
        <p:nvGrpSpPr>
          <p:cNvPr id="166" name="Google Shape;166;p20"/>
          <p:cNvGrpSpPr/>
          <p:nvPr/>
        </p:nvGrpSpPr>
        <p:grpSpPr>
          <a:xfrm>
            <a:off x="7897174" y="5397925"/>
            <a:ext cx="1631384" cy="422850"/>
            <a:chOff x="3945100" y="6965375"/>
            <a:chExt cx="1619400" cy="422850"/>
          </a:xfrm>
        </p:grpSpPr>
        <p:sp>
          <p:nvSpPr>
            <p:cNvPr id="167" name="Google Shape;167;p20"/>
            <p:cNvSpPr txBox="1"/>
            <p:nvPr/>
          </p:nvSpPr>
          <p:spPr>
            <a:xfrm>
              <a:off x="3945100" y="6965375"/>
              <a:ext cx="892500" cy="28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dirty="0" smtClean="0">
                  <a:solidFill>
                    <a:schemeClr val="dk1"/>
                  </a:solidFill>
                </a:rPr>
                <a:t>DPI C</a:t>
              </a:r>
              <a:endParaRPr b="1">
                <a:solidFill>
                  <a:schemeClr val="dk1"/>
                </a:solidFill>
              </a:endParaRPr>
            </a:p>
          </p:txBody>
        </p:sp>
        <p:cxnSp>
          <p:nvCxnSpPr>
            <p:cNvPr id="168" name="Google Shape;168;p20"/>
            <p:cNvCxnSpPr/>
            <p:nvPr/>
          </p:nvCxnSpPr>
          <p:spPr>
            <a:xfrm>
              <a:off x="4837600" y="7107425"/>
              <a:ext cx="726900" cy="280800"/>
            </a:xfrm>
            <a:prstGeom prst="straightConnector1">
              <a:avLst/>
            </a:prstGeom>
            <a:noFill/>
            <a:ln w="19050" cap="flat" cmpd="sng">
              <a:solidFill>
                <a:srgbClr val="000000"/>
              </a:solidFill>
              <a:prstDash val="solid"/>
              <a:round/>
              <a:headEnd type="none" w="med" len="med"/>
              <a:tailEnd type="none" w="med" len="med"/>
            </a:ln>
          </p:spPr>
        </p:cxnSp>
      </p:grpSp>
      <p:sp>
        <p:nvSpPr>
          <p:cNvPr id="169" name="Google Shape;169;p20"/>
          <p:cNvSpPr txBox="1"/>
          <p:nvPr/>
        </p:nvSpPr>
        <p:spPr>
          <a:xfrm>
            <a:off x="6157225" y="8717975"/>
            <a:ext cx="2540100" cy="785948"/>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1000" b="1" dirty="0" smtClean="0"/>
              <a:t>DPI</a:t>
            </a:r>
            <a:r>
              <a:rPr lang="fr" sz="1000" b="1" dirty="0"/>
              <a:t>: </a:t>
            </a:r>
            <a:r>
              <a:rPr lang="fr" sz="1000" b="1" dirty="0" smtClean="0"/>
              <a:t>SRNTGTXXXB</a:t>
            </a:r>
            <a:endParaRPr sz="1000" b="1"/>
          </a:p>
          <a:p>
            <a:pPr marL="0" lvl="0" indent="0" algn="l" rtl="0">
              <a:spcBef>
                <a:spcPts val="0"/>
              </a:spcBef>
              <a:spcAft>
                <a:spcPts val="0"/>
              </a:spcAft>
              <a:buNone/>
            </a:pPr>
            <a:r>
              <a:rPr lang="nb-NO" sz="1000" b="1" dirty="0" smtClean="0"/>
              <a:t>DESCRIPTION OF DPI</a:t>
            </a:r>
            <a:endParaRPr sz="1000" b="1"/>
          </a:p>
          <a:p>
            <a:pPr marL="0" lvl="0" indent="0" algn="l" rtl="0">
              <a:spcBef>
                <a:spcPts val="0"/>
              </a:spcBef>
              <a:spcAft>
                <a:spcPts val="0"/>
              </a:spcAft>
              <a:buNone/>
            </a:pPr>
            <a:r>
              <a:rPr lang="fr" sz="1000" b="1" dirty="0" smtClean="0"/>
              <a:t>DDMM.MMMM </a:t>
            </a:r>
            <a:r>
              <a:rPr lang="fr" sz="1000" b="1" dirty="0"/>
              <a:t>S/N DDDMM.MMMM </a:t>
            </a:r>
            <a:endParaRPr lang="fr" sz="1000" b="1" dirty="0" smtClean="0"/>
          </a:p>
          <a:p>
            <a:pPr marL="0" lvl="0" indent="0" algn="l" rtl="0">
              <a:spcBef>
                <a:spcPts val="0"/>
              </a:spcBef>
              <a:spcAft>
                <a:spcPts val="0"/>
              </a:spcAft>
              <a:buNone/>
            </a:pPr>
            <a:r>
              <a:rPr lang="fr" sz="1000" b="1" dirty="0" smtClean="0"/>
              <a:t>DPI </a:t>
            </a:r>
            <a:r>
              <a:rPr lang="fr" sz="1000" b="1" dirty="0"/>
              <a:t>MSL: XXX FT</a:t>
            </a: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p:txBody>
      </p:sp>
      <p:sp>
        <p:nvSpPr>
          <p:cNvPr id="170" name="Google Shape;170;p20"/>
          <p:cNvSpPr txBox="1"/>
          <p:nvPr/>
        </p:nvSpPr>
        <p:spPr>
          <a:xfrm>
            <a:off x="8914275" y="8717975"/>
            <a:ext cx="2540100" cy="766493"/>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1000" b="1" dirty="0" smtClean="0"/>
              <a:t>DPI</a:t>
            </a:r>
            <a:r>
              <a:rPr lang="fr" sz="1000" b="1" dirty="0"/>
              <a:t>: </a:t>
            </a:r>
            <a:r>
              <a:rPr lang="fr" sz="1000" b="1" dirty="0" smtClean="0"/>
              <a:t>SRNTGTXXXC</a:t>
            </a:r>
            <a:endParaRPr sz="1000" b="1"/>
          </a:p>
          <a:p>
            <a:pPr marL="0" lvl="0" indent="0" algn="l" rtl="0">
              <a:spcBef>
                <a:spcPts val="0"/>
              </a:spcBef>
              <a:spcAft>
                <a:spcPts val="0"/>
              </a:spcAft>
              <a:buNone/>
            </a:pPr>
            <a:r>
              <a:rPr lang="nb-NO" sz="1000" b="1" dirty="0" smtClean="0"/>
              <a:t>DESCRIPTION OF DPI</a:t>
            </a:r>
            <a:endParaRPr sz="1000" b="1"/>
          </a:p>
          <a:p>
            <a:pPr marL="0" lvl="0" indent="0" algn="l" rtl="0">
              <a:spcBef>
                <a:spcPts val="0"/>
              </a:spcBef>
              <a:spcAft>
                <a:spcPts val="0"/>
              </a:spcAft>
              <a:buNone/>
            </a:pPr>
            <a:r>
              <a:rPr lang="fr" sz="1000" b="1" dirty="0" smtClean="0"/>
              <a:t>DDMM.MMMM </a:t>
            </a:r>
            <a:r>
              <a:rPr lang="fr" sz="1000" b="1" dirty="0"/>
              <a:t>S/N DDDMM.MMMM </a:t>
            </a:r>
            <a:endParaRPr lang="fr" sz="1000" b="1" dirty="0" smtClean="0"/>
          </a:p>
          <a:p>
            <a:pPr marL="0" lvl="0" indent="0" algn="l" rtl="0">
              <a:spcBef>
                <a:spcPts val="0"/>
              </a:spcBef>
              <a:spcAft>
                <a:spcPts val="0"/>
              </a:spcAft>
              <a:buNone/>
            </a:pPr>
            <a:r>
              <a:rPr lang="fr" sz="1000" b="1" dirty="0" smtClean="0"/>
              <a:t>DPI </a:t>
            </a:r>
            <a:r>
              <a:rPr lang="fr" sz="1000" b="1" dirty="0"/>
              <a:t>MSL: XXX FT</a:t>
            </a: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p:txBody>
      </p:sp>
      <p:sp>
        <p:nvSpPr>
          <p:cNvPr id="171" name="Google Shape;171;p20"/>
          <p:cNvSpPr txBox="1"/>
          <p:nvPr/>
        </p:nvSpPr>
        <p:spPr>
          <a:xfrm>
            <a:off x="3400175" y="8717975"/>
            <a:ext cx="2540100" cy="795676"/>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1000" b="1" dirty="0" smtClean="0"/>
              <a:t>DPI</a:t>
            </a:r>
            <a:r>
              <a:rPr lang="fr" sz="1000" b="1" dirty="0"/>
              <a:t>: </a:t>
            </a:r>
            <a:r>
              <a:rPr lang="fr" sz="1000" b="1" dirty="0" smtClean="0"/>
              <a:t>SRNTGTXXXA</a:t>
            </a:r>
            <a:endParaRPr sz="1000" b="1"/>
          </a:p>
          <a:p>
            <a:pPr marL="0" lvl="0" indent="0" algn="l" rtl="0">
              <a:spcBef>
                <a:spcPts val="0"/>
              </a:spcBef>
              <a:spcAft>
                <a:spcPts val="0"/>
              </a:spcAft>
              <a:buNone/>
            </a:pPr>
            <a:r>
              <a:rPr lang="nb-NO" sz="1000" b="1" dirty="0" smtClean="0"/>
              <a:t>DESCRIPTION OF DPI</a:t>
            </a:r>
            <a:endParaRPr sz="1000" b="1"/>
          </a:p>
          <a:p>
            <a:pPr marL="0" lvl="0" indent="0" algn="l" rtl="0">
              <a:spcBef>
                <a:spcPts val="0"/>
              </a:spcBef>
              <a:spcAft>
                <a:spcPts val="0"/>
              </a:spcAft>
              <a:buNone/>
            </a:pPr>
            <a:r>
              <a:rPr lang="fr" sz="1000" b="1" dirty="0" smtClean="0"/>
              <a:t>DDMM.MMMM </a:t>
            </a:r>
            <a:r>
              <a:rPr lang="fr" sz="1000" b="1" dirty="0"/>
              <a:t>S/N DDDMM.MMMM </a:t>
            </a:r>
            <a:endParaRPr lang="fr" sz="1000" b="1" dirty="0" smtClean="0"/>
          </a:p>
          <a:p>
            <a:pPr marL="0" lvl="0" indent="0" algn="l" rtl="0">
              <a:spcBef>
                <a:spcPts val="0"/>
              </a:spcBef>
              <a:spcAft>
                <a:spcPts val="0"/>
              </a:spcAft>
              <a:buNone/>
            </a:pPr>
            <a:r>
              <a:rPr lang="fr" sz="1000" b="1" dirty="0" smtClean="0"/>
              <a:t>DPI </a:t>
            </a:r>
            <a:r>
              <a:rPr lang="fr" sz="1000" b="1" dirty="0"/>
              <a:t>MSL: XXX FT</a:t>
            </a: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a:p>
            <a:pPr marL="0" lvl="0" indent="0" algn="l" rtl="0">
              <a:spcBef>
                <a:spcPts val="0"/>
              </a:spcBef>
              <a:spcAft>
                <a:spcPts val="0"/>
              </a:spcAft>
              <a:buNone/>
            </a:pPr>
            <a:endParaRPr sz="1000" b="1"/>
          </a:p>
        </p:txBody>
      </p:sp>
      <p:sp>
        <p:nvSpPr>
          <p:cNvPr id="172" name="Google Shape;172;p20"/>
          <p:cNvSpPr txBox="1"/>
          <p:nvPr/>
        </p:nvSpPr>
        <p:spPr>
          <a:xfrm>
            <a:off x="0" y="10141525"/>
            <a:ext cx="3186600" cy="550288"/>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b="1" dirty="0" smtClean="0"/>
              <a:t>OPAC CLASSIFIED</a:t>
            </a:r>
          </a:p>
          <a:p>
            <a:pPr lvl="0" algn="ctr"/>
            <a:r>
              <a:rPr lang="en-US" b="1" dirty="0" smtClean="0"/>
              <a:t>REL TO CJTF-23</a:t>
            </a:r>
            <a:endParaRPr lang="en-US" b="1" dirty="0"/>
          </a:p>
        </p:txBody>
      </p:sp>
      <p:sp>
        <p:nvSpPr>
          <p:cNvPr id="173" name="Google Shape;173;p20"/>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nb-NO" b="1" dirty="0" smtClean="0">
                <a:solidFill>
                  <a:srgbClr val="FF0000"/>
                </a:solidFill>
              </a:rPr>
              <a:t>OPAC CLASSIFIED</a:t>
            </a:r>
          </a:p>
        </p:txBody>
      </p:sp>
      <p:pic>
        <p:nvPicPr>
          <p:cNvPr id="23" name="Picture 3"/>
          <p:cNvPicPr>
            <a:picLocks noChangeAspect="1" noChangeArrowheads="1"/>
          </p:cNvPicPr>
          <p:nvPr/>
        </p:nvPicPr>
        <p:blipFill>
          <a:blip r:embed="rId3" cstate="screen"/>
          <a:srcRect b="514"/>
          <a:stretch>
            <a:fillRect/>
          </a:stretch>
        </p:blipFill>
        <p:spPr bwMode="auto">
          <a:xfrm>
            <a:off x="9104243" y="0"/>
            <a:ext cx="2276553" cy="1888331"/>
          </a:xfrm>
          <a:prstGeom prst="rect">
            <a:avLst/>
          </a:prstGeom>
          <a:noFill/>
          <a:ln w="9525">
            <a:solidFill>
              <a:schemeClr val="tx1"/>
            </a:solidFill>
            <a:miter lim="800000"/>
            <a:headEnd/>
            <a:tailEnd/>
          </a:ln>
          <a:effectLst/>
        </p:spPr>
      </p:pic>
      <p:pic>
        <p:nvPicPr>
          <p:cNvPr id="24" name="Picture 1" descr="D:\GIT PROJECTS\OPAT-background\Virtual Intelligence Service only logo.PNG"/>
          <p:cNvPicPr>
            <a:picLocks noChangeAspect="1" noChangeArrowheads="1"/>
          </p:cNvPicPr>
          <p:nvPr/>
        </p:nvPicPr>
        <p:blipFill>
          <a:blip r:embed="rId4"/>
          <a:srcRect/>
          <a:stretch>
            <a:fillRect/>
          </a:stretch>
        </p:blipFill>
        <p:spPr bwMode="auto">
          <a:xfrm>
            <a:off x="0" y="0"/>
            <a:ext cx="2225675" cy="1958975"/>
          </a:xfrm>
          <a:prstGeom prst="rect">
            <a:avLst/>
          </a:prstGeom>
          <a:noFill/>
        </p:spPr>
      </p:pic>
      <p:sp>
        <p:nvSpPr>
          <p:cNvPr id="27" name="Rektangel 26"/>
          <p:cNvSpPr/>
          <p:nvPr/>
        </p:nvSpPr>
        <p:spPr>
          <a:xfrm>
            <a:off x="15751370" y="564829"/>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5">
            <a:extLst>
              <a:ext uri="{FF2B5EF4-FFF2-40B4-BE49-F238E27FC236}">
                <a16:creationId xmlns:a16="http://schemas.microsoft.com/office/drawing/2014/main" xmlns="" id="{9689C963-FBFE-F6A6-8CB8-ED90E7F3E0DA}"/>
              </a:ext>
            </a:extLst>
          </p:cNvPr>
          <p:cNvGrpSpPr/>
          <p:nvPr/>
        </p:nvGrpSpPr>
        <p:grpSpPr>
          <a:xfrm>
            <a:off x="14082163" y="2146524"/>
            <a:ext cx="559046" cy="692832"/>
            <a:chOff x="15526400" y="3343535"/>
            <a:chExt cx="1172983" cy="1324523"/>
          </a:xfrm>
        </p:grpSpPr>
        <p:sp>
          <p:nvSpPr>
            <p:cNvPr id="29" name="Freeform: Shape 26">
              <a:extLst>
                <a:ext uri="{FF2B5EF4-FFF2-40B4-BE49-F238E27FC236}">
                  <a16:creationId xmlns:a16="http://schemas.microsoft.com/office/drawing/2014/main" xmlns="" id="{602570C7-2CFF-E39E-7C48-3B7A17B5C88E}"/>
                </a:ext>
              </a:extLst>
            </p:cNvPr>
            <p:cNvSpPr/>
            <p:nvPr/>
          </p:nvSpPr>
          <p:spPr>
            <a:xfrm>
              <a:off x="15526400" y="3343535"/>
              <a:ext cx="1172983" cy="1324523"/>
            </a:xfrm>
            <a:custGeom>
              <a:avLst/>
              <a:gdLst>
                <a:gd name="connsiteX0" fmla="*/ 351692 w 731520"/>
                <a:gd name="connsiteY0" fmla="*/ 0 h 858129"/>
                <a:gd name="connsiteX1" fmla="*/ 0 w 731520"/>
                <a:gd name="connsiteY1" fmla="*/ 858129 h 858129"/>
                <a:gd name="connsiteX2" fmla="*/ 337624 w 731520"/>
                <a:gd name="connsiteY2" fmla="*/ 647114 h 858129"/>
                <a:gd name="connsiteX3" fmla="*/ 731520 w 731520"/>
                <a:gd name="connsiteY3" fmla="*/ 844061 h 858129"/>
                <a:gd name="connsiteX4" fmla="*/ 351692 w 731520"/>
                <a:gd name="connsiteY4" fmla="*/ 0 h 858129"/>
                <a:gd name="connsiteX0" fmla="*/ 394761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94761 w 731520"/>
                <a:gd name="connsiteY4" fmla="*/ 0 h 992212"/>
                <a:gd name="connsiteX0" fmla="*/ 383994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83994 w 731520"/>
                <a:gd name="connsiteY4" fmla="*/ 0 h 992212"/>
                <a:gd name="connsiteX0" fmla="*/ 383994 w 957635"/>
                <a:gd name="connsiteY0" fmla="*/ 0 h 1313351"/>
                <a:gd name="connsiteX1" fmla="*/ 0 w 957635"/>
                <a:gd name="connsiteY1" fmla="*/ 992212 h 1313351"/>
                <a:gd name="connsiteX2" fmla="*/ 337624 w 957635"/>
                <a:gd name="connsiteY2" fmla="*/ 781197 h 1313351"/>
                <a:gd name="connsiteX3" fmla="*/ 957635 w 957635"/>
                <a:gd name="connsiteY3" fmla="*/ 1313351 h 1313351"/>
                <a:gd name="connsiteX4" fmla="*/ 383994 w 957635"/>
                <a:gd name="connsiteY4" fmla="*/ 0 h 1313351"/>
                <a:gd name="connsiteX0" fmla="*/ 599342 w 1172983"/>
                <a:gd name="connsiteY0" fmla="*/ 0 h 1313351"/>
                <a:gd name="connsiteX1" fmla="*/ 0 w 1172983"/>
                <a:gd name="connsiteY1" fmla="*/ 1305071 h 1313351"/>
                <a:gd name="connsiteX2" fmla="*/ 552972 w 1172983"/>
                <a:gd name="connsiteY2" fmla="*/ 781197 h 1313351"/>
                <a:gd name="connsiteX3" fmla="*/ 1172983 w 1172983"/>
                <a:gd name="connsiteY3" fmla="*/ 1313351 h 1313351"/>
                <a:gd name="connsiteX4" fmla="*/ 599342 w 1172983"/>
                <a:gd name="connsiteY4" fmla="*/ 0 h 1313351"/>
                <a:gd name="connsiteX0" fmla="*/ 599342 w 1172983"/>
                <a:gd name="connsiteY0" fmla="*/ 0 h 1313351"/>
                <a:gd name="connsiteX1" fmla="*/ 0 w 1172983"/>
                <a:gd name="connsiteY1" fmla="*/ 1305071 h 1313351"/>
                <a:gd name="connsiteX2" fmla="*/ 574507 w 1172983"/>
                <a:gd name="connsiteY2" fmla="*/ 982322 h 1313351"/>
                <a:gd name="connsiteX3" fmla="*/ 1172983 w 1172983"/>
                <a:gd name="connsiteY3" fmla="*/ 1313351 h 1313351"/>
                <a:gd name="connsiteX4" fmla="*/ 599342 w 1172983"/>
                <a:gd name="connsiteY4" fmla="*/ 0 h 1313351"/>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67040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67040 w 1172983"/>
                <a:gd name="connsiteY4" fmla="*/ 0 h 1302177"/>
                <a:gd name="connsiteX0" fmla="*/ 567040 w 1172983"/>
                <a:gd name="connsiteY0" fmla="*/ 0 h 1291003"/>
                <a:gd name="connsiteX1" fmla="*/ 0 w 1172983"/>
                <a:gd name="connsiteY1" fmla="*/ 1282723 h 1291003"/>
                <a:gd name="connsiteX2" fmla="*/ 574507 w 1172983"/>
                <a:gd name="connsiteY2" fmla="*/ 959974 h 1291003"/>
                <a:gd name="connsiteX3" fmla="*/ 1172983 w 1172983"/>
                <a:gd name="connsiteY3" fmla="*/ 1291003 h 1291003"/>
                <a:gd name="connsiteX4" fmla="*/ 567040 w 1172983"/>
                <a:gd name="connsiteY4" fmla="*/ 0 h 1291003"/>
                <a:gd name="connsiteX0" fmla="*/ 577807 w 1172983"/>
                <a:gd name="connsiteY0" fmla="*/ 0 h 1190441"/>
                <a:gd name="connsiteX1" fmla="*/ 0 w 1172983"/>
                <a:gd name="connsiteY1" fmla="*/ 1182161 h 1190441"/>
                <a:gd name="connsiteX2" fmla="*/ 574507 w 1172983"/>
                <a:gd name="connsiteY2" fmla="*/ 859412 h 1190441"/>
                <a:gd name="connsiteX3" fmla="*/ 1172983 w 1172983"/>
                <a:gd name="connsiteY3" fmla="*/ 1190441 h 1190441"/>
                <a:gd name="connsiteX4" fmla="*/ 577807 w 1172983"/>
                <a:gd name="connsiteY4" fmla="*/ 0 h 1190441"/>
                <a:gd name="connsiteX0" fmla="*/ 577807 w 1172983"/>
                <a:gd name="connsiteY0" fmla="*/ 0 h 933449"/>
                <a:gd name="connsiteX1" fmla="*/ 0 w 1172983"/>
                <a:gd name="connsiteY1" fmla="*/ 925169 h 933449"/>
                <a:gd name="connsiteX2" fmla="*/ 574507 w 1172983"/>
                <a:gd name="connsiteY2" fmla="*/ 602420 h 933449"/>
                <a:gd name="connsiteX3" fmla="*/ 1172983 w 1172983"/>
                <a:gd name="connsiteY3" fmla="*/ 933449 h 933449"/>
                <a:gd name="connsiteX4" fmla="*/ 577807 w 1172983"/>
                <a:gd name="connsiteY4" fmla="*/ 0 h 933449"/>
                <a:gd name="connsiteX0" fmla="*/ 599342 w 1172983"/>
                <a:gd name="connsiteY0" fmla="*/ 0 h 1324524"/>
                <a:gd name="connsiteX1" fmla="*/ 0 w 1172983"/>
                <a:gd name="connsiteY1" fmla="*/ 1316244 h 1324524"/>
                <a:gd name="connsiteX2" fmla="*/ 574507 w 1172983"/>
                <a:gd name="connsiteY2" fmla="*/ 993495 h 1324524"/>
                <a:gd name="connsiteX3" fmla="*/ 1172983 w 1172983"/>
                <a:gd name="connsiteY3" fmla="*/ 1324524 h 1324524"/>
                <a:gd name="connsiteX4" fmla="*/ 599342 w 1172983"/>
                <a:gd name="connsiteY4" fmla="*/ 0 h 1324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83" h="1324524">
                  <a:moveTo>
                    <a:pt x="599342" y="0"/>
                  </a:moveTo>
                  <a:lnTo>
                    <a:pt x="0" y="1316244"/>
                  </a:lnTo>
                  <a:lnTo>
                    <a:pt x="574507" y="993495"/>
                  </a:lnTo>
                  <a:lnTo>
                    <a:pt x="1172983" y="1324524"/>
                  </a:lnTo>
                  <a:lnTo>
                    <a:pt x="599342" y="0"/>
                  </a:lnTo>
                  <a:close/>
                </a:path>
              </a:pathLst>
            </a:cu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Google Shape;66;p14">
              <a:extLst>
                <a:ext uri="{FF2B5EF4-FFF2-40B4-BE49-F238E27FC236}">
                  <a16:creationId xmlns:a16="http://schemas.microsoft.com/office/drawing/2014/main" xmlns="" id="{D398E2B3-4A72-194D-3028-FC7A0B3599A2}"/>
                </a:ext>
              </a:extLst>
            </p:cNvPr>
            <p:cNvSpPr txBox="1"/>
            <p:nvPr/>
          </p:nvSpPr>
          <p:spPr>
            <a:xfrm>
              <a:off x="15716513" y="3587815"/>
              <a:ext cx="502201" cy="64984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400" b="1" dirty="0">
                  <a:solidFill>
                    <a:sysClr val="windowText" lastClr="000000"/>
                  </a:solidFill>
                </a:rPr>
                <a:t>N</a:t>
              </a:r>
              <a:endParaRPr sz="2400" b="1" dirty="0">
                <a:solidFill>
                  <a:sysClr val="windowText" lastClr="000000"/>
                </a:solidFil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graphicFrame>
        <p:nvGraphicFramePr>
          <p:cNvPr id="179" name="Google Shape;179;p21"/>
          <p:cNvGraphicFramePr/>
          <p:nvPr/>
        </p:nvGraphicFramePr>
        <p:xfrm>
          <a:off x="0" y="0"/>
          <a:ext cx="15120000" cy="10696535"/>
        </p:xfrm>
        <a:graphic>
          <a:graphicData uri="http://schemas.openxmlformats.org/drawingml/2006/table">
            <a:tbl>
              <a:tblPr>
                <a:noFill/>
                <a:tableStyleId>{AE7EAA58-4EDA-4114-B047-75ABB572CC32}</a:tableStyleId>
              </a:tblPr>
              <a:tblGrid>
                <a:gridCol w="2459475"/>
                <a:gridCol w="6659175"/>
                <a:gridCol w="2243000"/>
                <a:gridCol w="3758350"/>
              </a:tblGrid>
              <a:tr h="787728">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nb-NO" sz="2000" b="1" dirty="0" smtClean="0"/>
                        <a:t>FACILITY NAME, SRN</a:t>
                      </a:r>
                    </a:p>
                    <a:p>
                      <a:pPr marL="0" lvl="0" indent="0" algn="l" rtl="0">
                        <a:spcBef>
                          <a:spcPts val="0"/>
                        </a:spcBef>
                        <a:spcAft>
                          <a:spcPts val="0"/>
                        </a:spcAft>
                        <a:buNone/>
                      </a:pPr>
                      <a:r>
                        <a:rPr lang="fr" sz="2000" b="1" dirty="0" smtClean="0"/>
                        <a:t>WEAPONEERING OPTIONS</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900" b="1" dirty="0" smtClean="0"/>
                        <a:t>OPAC</a:t>
                      </a:r>
                      <a:r>
                        <a:rPr lang="en-US" sz="1900" b="1" baseline="0" dirty="0" smtClean="0"/>
                        <a:t> CLASSIFIED</a:t>
                      </a:r>
                      <a:endParaRPr lang="en-US" sz="1900" b="1" dirty="0" smtClean="0"/>
                    </a:p>
                    <a:p>
                      <a:pPr marL="0" lvl="0" indent="0" algn="ctr" rtl="0">
                        <a:spcBef>
                          <a:spcPts val="0"/>
                        </a:spcBef>
                        <a:spcAft>
                          <a:spcPts val="0"/>
                        </a:spcAft>
                        <a:buNone/>
                      </a:pPr>
                      <a:r>
                        <a:rPr lang="en-US" sz="1900" b="1" dirty="0" smtClean="0"/>
                        <a:t>REL TO CJTF-23</a:t>
                      </a:r>
                      <a:endParaRPr lang="en-US" sz="19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07959">
                <a:tc vMerge="1">
                  <a:txBody>
                    <a:bodyPr/>
                    <a:lstStyle/>
                    <a:p>
                      <a:endParaRPr lang="nb-NO"/>
                    </a:p>
                  </a:txBody>
                  <a:tcPr/>
                </a:tc>
                <a:tc>
                  <a:txBody>
                    <a:bodyPr/>
                    <a:lstStyle/>
                    <a:p>
                      <a:pPr marL="0" lvl="0" indent="0" algn="l" rtl="0">
                        <a:spcBef>
                          <a:spcPts val="0"/>
                        </a:spcBef>
                        <a:spcAft>
                          <a:spcPts val="0"/>
                        </a:spcAft>
                        <a:buNone/>
                      </a:pPr>
                      <a:r>
                        <a:rPr lang="nb-NO" sz="1500" b="1" dirty="0" smtClean="0"/>
                        <a:t>BE: SRNTGTXXX   CATCODE: X</a:t>
                      </a:r>
                    </a:p>
                    <a:p>
                      <a:pPr marL="0" lvl="0" indent="0" algn="l" rtl="0">
                        <a:spcBef>
                          <a:spcPts val="0"/>
                        </a:spcBef>
                        <a:spcAft>
                          <a:spcPts val="0"/>
                        </a:spcAft>
                        <a:buNone/>
                      </a:pPr>
                      <a:r>
                        <a:rPr lang="nb-NO" sz="1500" b="1" dirty="0" smtClean="0"/>
                        <a:t>MIDB GEO: [N DDMM.MMM ] [ E DDDMM.MMM]</a:t>
                      </a:r>
                    </a:p>
                    <a:p>
                      <a:pPr marL="0" lvl="0" indent="0" algn="l" rtl="0">
                        <a:spcBef>
                          <a:spcPts val="0"/>
                        </a:spcBef>
                        <a:spcAft>
                          <a:spcPts val="0"/>
                        </a:spcAft>
                        <a:buNone/>
                      </a:pPr>
                      <a:r>
                        <a:rPr lang="nb-NO" sz="1500" b="1" dirty="0" smtClean="0"/>
                        <a:t>ICOD: 2011-07-01</a:t>
                      </a:r>
                      <a:r>
                        <a:rPr lang="nb-NO" sz="1500" b="1" baseline="0" dirty="0" smtClean="0"/>
                        <a:t> </a:t>
                      </a:r>
                      <a:r>
                        <a:rPr lang="nb-NO" sz="1500" b="1" dirty="0" smtClean="0"/>
                        <a:t>DOI: 2011-05-12</a:t>
                      </a:r>
                      <a:endParaRPr lang="nb-NO"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en-US" sz="1500" b="1" dirty="0" smtClean="0"/>
                        <a:t>DECL ON: 2061-01-01(+50 YEARS)</a:t>
                      </a:r>
                      <a:endParaRPr lang="en-US"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796126">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sp>
        <p:nvSpPr>
          <p:cNvPr id="180" name="Google Shape;180;p21"/>
          <p:cNvSpPr txBox="1"/>
          <p:nvPr/>
        </p:nvSpPr>
        <p:spPr>
          <a:xfrm>
            <a:off x="0" y="10141525"/>
            <a:ext cx="3186600" cy="550288"/>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b="1" dirty="0" smtClean="0"/>
              <a:t>OPAC CLASSIFIED</a:t>
            </a:r>
          </a:p>
          <a:p>
            <a:pPr lvl="0" algn="ctr"/>
            <a:r>
              <a:rPr lang="en-US" b="1" dirty="0" smtClean="0"/>
              <a:t>REL TO CJTF-23</a:t>
            </a:r>
            <a:endParaRPr lang="en-US" b="1" dirty="0"/>
          </a:p>
        </p:txBody>
      </p:sp>
      <p:sp>
        <p:nvSpPr>
          <p:cNvPr id="181" name="Google Shape;181;p21"/>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nb-NO" b="1" dirty="0" smtClean="0">
                <a:solidFill>
                  <a:srgbClr val="FF0000"/>
                </a:solidFill>
              </a:rPr>
              <a:t>OPAC CLASSIFIED</a:t>
            </a:r>
          </a:p>
        </p:txBody>
      </p:sp>
      <p:graphicFrame>
        <p:nvGraphicFramePr>
          <p:cNvPr id="182" name="Google Shape;182;p21"/>
          <p:cNvGraphicFramePr/>
          <p:nvPr/>
        </p:nvGraphicFramePr>
        <p:xfrm>
          <a:off x="-25" y="2586435"/>
          <a:ext cx="15119950" cy="7595106"/>
        </p:xfrm>
        <a:graphic>
          <a:graphicData uri="http://schemas.openxmlformats.org/drawingml/2006/table">
            <a:tbl>
              <a:tblPr>
                <a:noFill/>
                <a:tableStyleId>{85EE82D6-AF98-40BB-A63E-5EA55E4C3481}</a:tableStyleId>
              </a:tblPr>
              <a:tblGrid>
                <a:gridCol w="1308075"/>
                <a:gridCol w="4072450"/>
                <a:gridCol w="1533375"/>
                <a:gridCol w="1533375"/>
                <a:gridCol w="1533375"/>
                <a:gridCol w="2979300"/>
                <a:gridCol w="1080000"/>
                <a:gridCol w="1080000"/>
              </a:tblGrid>
              <a:tr h="304800">
                <a:tc>
                  <a:txBody>
                    <a:bodyPr/>
                    <a:lstStyle/>
                    <a:p>
                      <a:pPr marL="0" lvl="0" indent="0" algn="ctr" rtl="0">
                        <a:lnSpc>
                          <a:spcPct val="115000"/>
                        </a:lnSpc>
                        <a:spcBef>
                          <a:spcPts val="0"/>
                        </a:spcBef>
                        <a:spcAft>
                          <a:spcPts val="0"/>
                        </a:spcAft>
                        <a:buNone/>
                      </a:pPr>
                      <a:r>
                        <a:rPr lang="fr" sz="1600" b="1" dirty="0" smtClean="0">
                          <a:solidFill>
                            <a:schemeClr val="lt1"/>
                          </a:solidFill>
                        </a:rPr>
                        <a:t>DPI</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DESCRIPTION</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TLE</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WARHEAD</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GUIDANCE</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DESIRED EFFECT</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IMPACT ANGLE</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FUZING</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r>
              <a:tr h="304800">
                <a:tc>
                  <a:txBody>
                    <a:bodyPr/>
                    <a:lstStyle/>
                    <a:p>
                      <a:pPr marL="0" lvl="0" indent="0" algn="ctr" rtl="0">
                        <a:spcBef>
                          <a:spcPts val="0"/>
                        </a:spcBef>
                        <a:spcAft>
                          <a:spcPts val="0"/>
                        </a:spcAft>
                        <a:buClr>
                          <a:schemeClr val="dk1"/>
                        </a:buClr>
                        <a:buSzPts val="1100"/>
                        <a:buFont typeface="Arial"/>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4800">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pic>
        <p:nvPicPr>
          <p:cNvPr id="8" name="Picture 3"/>
          <p:cNvPicPr>
            <a:picLocks noChangeAspect="1" noChangeArrowheads="1"/>
          </p:cNvPicPr>
          <p:nvPr/>
        </p:nvPicPr>
        <p:blipFill>
          <a:blip r:embed="rId3" cstate="screen"/>
          <a:srcRect b="514"/>
          <a:stretch>
            <a:fillRect/>
          </a:stretch>
        </p:blipFill>
        <p:spPr bwMode="auto">
          <a:xfrm>
            <a:off x="9104243" y="0"/>
            <a:ext cx="2276553" cy="1888331"/>
          </a:xfrm>
          <a:prstGeom prst="rect">
            <a:avLst/>
          </a:prstGeom>
          <a:noFill/>
          <a:ln w="9525">
            <a:solidFill>
              <a:schemeClr val="tx1"/>
            </a:solidFill>
            <a:miter lim="800000"/>
            <a:headEnd/>
            <a:tailEnd/>
          </a:ln>
          <a:effectLst/>
        </p:spPr>
      </p:pic>
      <p:pic>
        <p:nvPicPr>
          <p:cNvPr id="9" name="Picture 1" descr="D:\GIT PROJECTS\OPAT-background\Virtual Intelligence Service only logo.PNG"/>
          <p:cNvPicPr>
            <a:picLocks noChangeAspect="1" noChangeArrowheads="1"/>
          </p:cNvPicPr>
          <p:nvPr/>
        </p:nvPicPr>
        <p:blipFill>
          <a:blip r:embed="rId4"/>
          <a:srcRect/>
          <a:stretch>
            <a:fillRect/>
          </a:stretch>
        </p:blipFill>
        <p:spPr bwMode="auto">
          <a:xfrm>
            <a:off x="0" y="0"/>
            <a:ext cx="2225675" cy="1958975"/>
          </a:xfrm>
          <a:prstGeom prst="rect">
            <a:avLst/>
          </a:prstGeom>
          <a:noFill/>
        </p:spPr>
      </p:pic>
      <p:sp>
        <p:nvSpPr>
          <p:cNvPr id="11" name="Rektangel 10"/>
          <p:cNvSpPr/>
          <p:nvPr/>
        </p:nvSpPr>
        <p:spPr>
          <a:xfrm>
            <a:off x="15751370" y="564829"/>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graphicFrame>
        <p:nvGraphicFramePr>
          <p:cNvPr id="188" name="Google Shape;188;p22"/>
          <p:cNvGraphicFramePr/>
          <p:nvPr/>
        </p:nvGraphicFramePr>
        <p:xfrm>
          <a:off x="0" y="0"/>
          <a:ext cx="15120000" cy="10696535"/>
        </p:xfrm>
        <a:graphic>
          <a:graphicData uri="http://schemas.openxmlformats.org/drawingml/2006/table">
            <a:tbl>
              <a:tblPr>
                <a:noFill/>
                <a:tableStyleId>{AE7EAA58-4EDA-4114-B047-75ABB572CC32}</a:tableStyleId>
              </a:tblPr>
              <a:tblGrid>
                <a:gridCol w="2459475"/>
                <a:gridCol w="6659175"/>
                <a:gridCol w="2243000"/>
                <a:gridCol w="3758350"/>
              </a:tblGrid>
              <a:tr h="787728">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nb-NO" sz="2000" b="1" dirty="0" smtClean="0"/>
                        <a:t>FACILITY NAME, SRN</a:t>
                      </a:r>
                      <a:endParaRPr sz="2000" b="1"/>
                    </a:p>
                    <a:p>
                      <a:pPr marL="0" lvl="0" indent="0" algn="l" rtl="0">
                        <a:spcBef>
                          <a:spcPts val="0"/>
                        </a:spcBef>
                        <a:spcAft>
                          <a:spcPts val="0"/>
                        </a:spcAft>
                        <a:buNone/>
                      </a:pPr>
                      <a:r>
                        <a:rPr lang="fr" sz="2000" b="1" dirty="0"/>
                        <a:t>COLLATERAL DAMAGE ESTIMATION </a:t>
                      </a:r>
                      <a:r>
                        <a:rPr lang="fr" sz="2000" b="1" dirty="0" smtClean="0"/>
                        <a:t>GRAPHIC</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900" b="1" dirty="0" smtClean="0"/>
                        <a:t>OPAC</a:t>
                      </a:r>
                      <a:r>
                        <a:rPr lang="en-US" sz="1900" b="1" baseline="0" dirty="0" smtClean="0"/>
                        <a:t> CLASSIFIED</a:t>
                      </a:r>
                      <a:endParaRPr lang="en-US" sz="1900" b="1" dirty="0" smtClean="0"/>
                    </a:p>
                    <a:p>
                      <a:pPr marL="0" lvl="0" indent="0" algn="ctr" rtl="0">
                        <a:spcBef>
                          <a:spcPts val="0"/>
                        </a:spcBef>
                        <a:spcAft>
                          <a:spcPts val="0"/>
                        </a:spcAft>
                        <a:buNone/>
                      </a:pPr>
                      <a:r>
                        <a:rPr lang="en-US" sz="1900" b="1" dirty="0" smtClean="0"/>
                        <a:t>REL TO CJTF-23</a:t>
                      </a:r>
                      <a:endParaRPr lang="en-US" sz="19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07959">
                <a:tc vMerge="1">
                  <a:txBody>
                    <a:bodyPr/>
                    <a:lstStyle/>
                    <a:p>
                      <a:endParaRPr lang="nb-NO"/>
                    </a:p>
                  </a:txBody>
                  <a:tcPr/>
                </a:tc>
                <a:tc>
                  <a:txBody>
                    <a:bodyPr/>
                    <a:lstStyle/>
                    <a:p>
                      <a:pPr marL="0" lvl="0" indent="0" algn="l" rtl="0">
                        <a:spcBef>
                          <a:spcPts val="0"/>
                        </a:spcBef>
                        <a:spcAft>
                          <a:spcPts val="0"/>
                        </a:spcAft>
                        <a:buNone/>
                      </a:pPr>
                      <a:r>
                        <a:rPr lang="nb-NO" sz="1500" b="1" dirty="0" smtClean="0"/>
                        <a:t>BE: SRNTGTXXX   CATCODE: X</a:t>
                      </a:r>
                    </a:p>
                    <a:p>
                      <a:pPr marL="0" lvl="0" indent="0" algn="l" rtl="0">
                        <a:spcBef>
                          <a:spcPts val="0"/>
                        </a:spcBef>
                        <a:spcAft>
                          <a:spcPts val="0"/>
                        </a:spcAft>
                        <a:buNone/>
                      </a:pPr>
                      <a:r>
                        <a:rPr lang="nb-NO" sz="1500" b="1" dirty="0" smtClean="0"/>
                        <a:t>MIDB GEO: [N DDMM.MMM ] [ E DDDMM.MMM]</a:t>
                      </a:r>
                    </a:p>
                    <a:p>
                      <a:pPr marL="0" lvl="0" indent="0" algn="l" rtl="0">
                        <a:spcBef>
                          <a:spcPts val="0"/>
                        </a:spcBef>
                        <a:spcAft>
                          <a:spcPts val="0"/>
                        </a:spcAft>
                        <a:buNone/>
                      </a:pPr>
                      <a:r>
                        <a:rPr lang="nb-NO" sz="1500" b="1" dirty="0" smtClean="0"/>
                        <a:t>ICOD: 2011-07-01</a:t>
                      </a:r>
                      <a:r>
                        <a:rPr lang="nb-NO" sz="1500" b="1" baseline="0" dirty="0" smtClean="0"/>
                        <a:t> </a:t>
                      </a:r>
                      <a:r>
                        <a:rPr lang="nb-NO" sz="1500" b="1" dirty="0" smtClean="0"/>
                        <a:t>DOI: 2011-05-12</a:t>
                      </a:r>
                      <a:endParaRPr lang="nb-NO"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500" b="1" dirty="0" smtClean="0"/>
                        <a:t>DECL ON: 2061-01-01(+50 YEARS)</a:t>
                      </a: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796126">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grpSp>
        <p:nvGrpSpPr>
          <p:cNvPr id="192" name="Google Shape;192;p22"/>
          <p:cNvGrpSpPr/>
          <p:nvPr/>
        </p:nvGrpSpPr>
        <p:grpSpPr>
          <a:xfrm>
            <a:off x="1820941" y="4661107"/>
            <a:ext cx="1631384" cy="422850"/>
            <a:chOff x="3945100" y="6965375"/>
            <a:chExt cx="1619400" cy="422850"/>
          </a:xfrm>
        </p:grpSpPr>
        <p:sp>
          <p:nvSpPr>
            <p:cNvPr id="193" name="Google Shape;193;p22"/>
            <p:cNvSpPr txBox="1"/>
            <p:nvPr/>
          </p:nvSpPr>
          <p:spPr>
            <a:xfrm>
              <a:off x="3945100" y="6965375"/>
              <a:ext cx="892500" cy="2841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dirty="0" smtClean="0">
                  <a:solidFill>
                    <a:schemeClr val="dk1"/>
                  </a:solidFill>
                </a:rPr>
                <a:t>DPI X</a:t>
              </a:r>
              <a:endParaRPr b="1">
                <a:solidFill>
                  <a:schemeClr val="dk1"/>
                </a:solidFill>
              </a:endParaRPr>
            </a:p>
          </p:txBody>
        </p:sp>
        <p:cxnSp>
          <p:nvCxnSpPr>
            <p:cNvPr id="194" name="Google Shape;194;p22"/>
            <p:cNvCxnSpPr/>
            <p:nvPr/>
          </p:nvCxnSpPr>
          <p:spPr>
            <a:xfrm>
              <a:off x="4837600" y="7107425"/>
              <a:ext cx="726900" cy="280800"/>
            </a:xfrm>
            <a:prstGeom prst="straightConnector1">
              <a:avLst/>
            </a:prstGeom>
            <a:noFill/>
            <a:ln w="19050" cap="flat" cmpd="sng">
              <a:solidFill>
                <a:srgbClr val="000000"/>
              </a:solidFill>
              <a:prstDash val="solid"/>
              <a:round/>
              <a:headEnd type="none" w="med" len="med"/>
              <a:tailEnd type="none" w="med" len="med"/>
            </a:ln>
          </p:spPr>
        </p:cxnSp>
      </p:grpSp>
      <p:grpSp>
        <p:nvGrpSpPr>
          <p:cNvPr id="195" name="Google Shape;195;p22"/>
          <p:cNvGrpSpPr/>
          <p:nvPr/>
        </p:nvGrpSpPr>
        <p:grpSpPr>
          <a:xfrm>
            <a:off x="2077950" y="8366507"/>
            <a:ext cx="4125290" cy="613106"/>
            <a:chOff x="2077950" y="8366507"/>
            <a:chExt cx="4125290" cy="613106"/>
          </a:xfrm>
        </p:grpSpPr>
        <p:sp>
          <p:nvSpPr>
            <p:cNvPr id="196" name="Google Shape;196;p22"/>
            <p:cNvSpPr txBox="1"/>
            <p:nvPr/>
          </p:nvSpPr>
          <p:spPr>
            <a:xfrm>
              <a:off x="2077950" y="8510150"/>
              <a:ext cx="1746900" cy="469463"/>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1000" b="1" dirty="0"/>
                <a:t>NCC: [NAME] [TYPE]</a:t>
              </a:r>
              <a:endParaRPr sz="1000" b="1"/>
            </a:p>
            <a:p>
              <a:pPr marL="0" lvl="0" indent="0" algn="l" rtl="0">
                <a:spcBef>
                  <a:spcPts val="0"/>
                </a:spcBef>
                <a:spcAft>
                  <a:spcPts val="0"/>
                </a:spcAft>
                <a:buNone/>
              </a:pPr>
              <a:r>
                <a:rPr lang="fr" sz="1000" b="1" dirty="0"/>
                <a:t>XX FT SW FROM </a:t>
              </a:r>
              <a:r>
                <a:rPr lang="fr" sz="1000" b="1" dirty="0" smtClean="0"/>
                <a:t>DPI X</a:t>
              </a:r>
              <a:endParaRPr sz="1000" b="1"/>
            </a:p>
          </p:txBody>
        </p:sp>
        <p:cxnSp>
          <p:nvCxnSpPr>
            <p:cNvPr id="197" name="Google Shape;197;p22"/>
            <p:cNvCxnSpPr>
              <a:stCxn id="196" idx="3"/>
              <a:endCxn id="198" idx="1"/>
            </p:cNvCxnSpPr>
            <p:nvPr/>
          </p:nvCxnSpPr>
          <p:spPr>
            <a:xfrm flipV="1">
              <a:off x="3824850" y="8664072"/>
              <a:ext cx="1799097" cy="80810"/>
            </a:xfrm>
            <a:prstGeom prst="straightConnector1">
              <a:avLst/>
            </a:prstGeom>
            <a:noFill/>
            <a:ln w="19050" cap="flat" cmpd="sng">
              <a:solidFill>
                <a:srgbClr val="000000"/>
              </a:solidFill>
              <a:prstDash val="solid"/>
              <a:round/>
              <a:headEnd type="none" w="med" len="med"/>
              <a:tailEnd type="none" w="med" len="med"/>
            </a:ln>
          </p:spPr>
        </p:cxnSp>
        <p:sp>
          <p:nvSpPr>
            <p:cNvPr id="198" name="Google Shape;198;p22"/>
            <p:cNvSpPr/>
            <p:nvPr/>
          </p:nvSpPr>
          <p:spPr>
            <a:xfrm rot="-1453820">
              <a:off x="5597254" y="8366507"/>
              <a:ext cx="605986" cy="34643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204" name="Google Shape;204;p22"/>
          <p:cNvSpPr txBox="1"/>
          <p:nvPr/>
        </p:nvSpPr>
        <p:spPr>
          <a:xfrm>
            <a:off x="3185950" y="10077413"/>
            <a:ext cx="119334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a:t>[CDE]</a:t>
            </a:r>
            <a:endParaRPr b="1"/>
          </a:p>
        </p:txBody>
      </p:sp>
      <p:sp>
        <p:nvSpPr>
          <p:cNvPr id="205" name="Google Shape;205;p22"/>
          <p:cNvSpPr txBox="1"/>
          <p:nvPr/>
        </p:nvSpPr>
        <p:spPr>
          <a:xfrm>
            <a:off x="0" y="10077413"/>
            <a:ext cx="31866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b="1" dirty="0" smtClean="0"/>
              <a:t>OPAC CLASSIFIED</a:t>
            </a:r>
          </a:p>
          <a:p>
            <a:pPr lvl="0" algn="ctr"/>
            <a:r>
              <a:rPr lang="en-US" b="1" dirty="0" smtClean="0"/>
              <a:t>REL TO CJTF-23</a:t>
            </a:r>
            <a:endParaRPr lang="en-US" b="1" dirty="0"/>
          </a:p>
        </p:txBody>
      </p:sp>
      <p:sp>
        <p:nvSpPr>
          <p:cNvPr id="206" name="Google Shape;206;p22"/>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nb-NO" b="1" dirty="0" smtClean="0">
                <a:solidFill>
                  <a:srgbClr val="FF0000"/>
                </a:solidFill>
              </a:rPr>
              <a:t>OPAC CLASSIFIED</a:t>
            </a:r>
          </a:p>
        </p:txBody>
      </p:sp>
      <p:pic>
        <p:nvPicPr>
          <p:cNvPr id="23" name="Picture 3"/>
          <p:cNvPicPr>
            <a:picLocks noChangeAspect="1" noChangeArrowheads="1"/>
          </p:cNvPicPr>
          <p:nvPr/>
        </p:nvPicPr>
        <p:blipFill>
          <a:blip r:embed="rId3" cstate="screen"/>
          <a:srcRect b="514"/>
          <a:stretch>
            <a:fillRect/>
          </a:stretch>
        </p:blipFill>
        <p:spPr bwMode="auto">
          <a:xfrm>
            <a:off x="9104243" y="0"/>
            <a:ext cx="2276553" cy="1888331"/>
          </a:xfrm>
          <a:prstGeom prst="rect">
            <a:avLst/>
          </a:prstGeom>
          <a:noFill/>
          <a:ln w="9525">
            <a:solidFill>
              <a:schemeClr val="tx1"/>
            </a:solidFill>
            <a:miter lim="800000"/>
            <a:headEnd/>
            <a:tailEnd/>
          </a:ln>
          <a:effectLst/>
        </p:spPr>
      </p:pic>
      <p:grpSp>
        <p:nvGrpSpPr>
          <p:cNvPr id="29" name="Gruppe 28"/>
          <p:cNvGrpSpPr/>
          <p:nvPr/>
        </p:nvGrpSpPr>
        <p:grpSpPr>
          <a:xfrm>
            <a:off x="5312270" y="3375499"/>
            <a:ext cx="3903649" cy="3559557"/>
            <a:chOff x="6021186" y="4824155"/>
            <a:chExt cx="5955591" cy="5804504"/>
          </a:xfrm>
        </p:grpSpPr>
        <p:sp>
          <p:nvSpPr>
            <p:cNvPr id="27" name="Google Shape;202;p22"/>
            <p:cNvSpPr/>
            <p:nvPr/>
          </p:nvSpPr>
          <p:spPr>
            <a:xfrm>
              <a:off x="6021186" y="4824155"/>
              <a:ext cx="5955591" cy="5804504"/>
            </a:xfrm>
            <a:prstGeom prst="ellipse">
              <a:avLst/>
            </a:prstGeom>
            <a:noFill/>
            <a:ln w="19050"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 name="Ellipse 25"/>
            <p:cNvSpPr/>
            <p:nvPr/>
          </p:nvSpPr>
          <p:spPr>
            <a:xfrm>
              <a:off x="8957439" y="7681340"/>
              <a:ext cx="73027" cy="7151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Google Shape;200;p22"/>
          <p:cNvSpPr txBox="1"/>
          <p:nvPr/>
        </p:nvSpPr>
        <p:spPr>
          <a:xfrm>
            <a:off x="9069844" y="2650533"/>
            <a:ext cx="2033921" cy="262097"/>
          </a:xfrm>
          <a:prstGeom prst="rect">
            <a:avLst/>
          </a:prstGeom>
          <a:solidFill>
            <a:schemeClr val="lt1"/>
          </a:solidFill>
          <a:ln w="19050" cap="flat" cmpd="sng">
            <a:solidFill>
              <a:schemeClr val="tx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 sz="1000" b="1" dirty="0" smtClean="0"/>
              <a:t>CER XXXM / XXXft</a:t>
            </a:r>
            <a:endParaRPr sz="1000" b="1"/>
          </a:p>
        </p:txBody>
      </p:sp>
      <p:cxnSp>
        <p:nvCxnSpPr>
          <p:cNvPr id="31" name="Google Shape;194;p22"/>
          <p:cNvCxnSpPr>
            <a:stCxn id="30" idx="2"/>
            <a:endCxn id="27" idx="7"/>
          </p:cNvCxnSpPr>
          <p:nvPr/>
        </p:nvCxnSpPr>
        <p:spPr>
          <a:xfrm rot="5400000">
            <a:off x="8873447" y="2683426"/>
            <a:ext cx="984154" cy="1442563"/>
          </a:xfrm>
          <a:prstGeom prst="straightConnector1">
            <a:avLst/>
          </a:prstGeom>
          <a:noFill/>
          <a:ln w="19050" cap="flat" cmpd="sng">
            <a:solidFill>
              <a:srgbClr val="000000"/>
            </a:solidFill>
            <a:prstDash val="solid"/>
            <a:round/>
            <a:headEnd type="none" w="med" len="med"/>
            <a:tailEnd type="none" w="med" len="med"/>
          </a:ln>
        </p:spPr>
      </p:cxnSp>
      <p:graphicFrame>
        <p:nvGraphicFramePr>
          <p:cNvPr id="36" name="Tabell 35"/>
          <p:cNvGraphicFramePr>
            <a:graphicFrameLocks noGrp="1"/>
          </p:cNvGraphicFramePr>
          <p:nvPr/>
        </p:nvGraphicFramePr>
        <p:xfrm>
          <a:off x="15380413" y="3557998"/>
          <a:ext cx="1972639" cy="2966720"/>
        </p:xfrm>
        <a:graphic>
          <a:graphicData uri="http://schemas.openxmlformats.org/drawingml/2006/table">
            <a:tbl>
              <a:tblPr firstRow="1" bandRow="1">
                <a:tableStyleId>{AE7EAA58-4EDA-4114-B047-75ABB572CC32}</a:tableStyleId>
              </a:tblPr>
              <a:tblGrid>
                <a:gridCol w="858679"/>
                <a:gridCol w="1113960"/>
              </a:tblGrid>
              <a:tr h="370840">
                <a:tc>
                  <a:txBody>
                    <a:bodyPr/>
                    <a:lstStyle/>
                    <a:p>
                      <a:pPr algn="ctr"/>
                      <a:r>
                        <a:rPr lang="en-US" b="1" dirty="0" smtClean="0"/>
                        <a:t>METER</a:t>
                      </a:r>
                      <a:endParaRPr lang="en-US" b="1" dirty="0"/>
                    </a:p>
                  </a:txBody>
                  <a:tcPr>
                    <a:solidFill>
                      <a:schemeClr val="bg1">
                        <a:lumMod val="75000"/>
                      </a:schemeClr>
                    </a:solidFill>
                  </a:tcPr>
                </a:tc>
                <a:tc>
                  <a:txBody>
                    <a:bodyPr/>
                    <a:lstStyle/>
                    <a:p>
                      <a:pPr algn="ctr"/>
                      <a:r>
                        <a:rPr lang="en-US" b="1" dirty="0" smtClean="0"/>
                        <a:t>FEET</a:t>
                      </a:r>
                      <a:endParaRPr lang="en-US" b="1" dirty="0"/>
                    </a:p>
                  </a:txBody>
                  <a:tcPr>
                    <a:solidFill>
                      <a:schemeClr val="bg1">
                        <a:lumMod val="75000"/>
                      </a:schemeClr>
                    </a:solidFill>
                  </a:tcPr>
                </a:tc>
              </a:tr>
              <a:tr h="370840">
                <a:tc>
                  <a:txBody>
                    <a:bodyPr/>
                    <a:lstStyle/>
                    <a:p>
                      <a:r>
                        <a:rPr lang="en-US" dirty="0" smtClean="0"/>
                        <a:t>50</a:t>
                      </a:r>
                      <a:endParaRPr lang="en-US" dirty="0"/>
                    </a:p>
                  </a:txBody>
                  <a:tcPr/>
                </a:tc>
                <a:tc>
                  <a:txBody>
                    <a:bodyPr/>
                    <a:lstStyle/>
                    <a:p>
                      <a:r>
                        <a:rPr lang="en-US" dirty="0" smtClean="0"/>
                        <a:t>165</a:t>
                      </a:r>
                      <a:endParaRPr lang="en-US" dirty="0"/>
                    </a:p>
                  </a:txBody>
                  <a:tcPr/>
                </a:tc>
              </a:tr>
              <a:tr h="370840">
                <a:tc>
                  <a:txBody>
                    <a:bodyPr/>
                    <a:lstStyle/>
                    <a:p>
                      <a:r>
                        <a:rPr lang="en-US" dirty="0" smtClean="0"/>
                        <a:t>75</a:t>
                      </a:r>
                      <a:endParaRPr lang="en-US" dirty="0"/>
                    </a:p>
                  </a:txBody>
                  <a:tcPr/>
                </a:tc>
                <a:tc>
                  <a:txBody>
                    <a:bodyPr/>
                    <a:lstStyle/>
                    <a:p>
                      <a:r>
                        <a:rPr lang="en-US" dirty="0" smtClean="0"/>
                        <a:t>246</a:t>
                      </a:r>
                      <a:endParaRPr lang="en-US" dirty="0"/>
                    </a:p>
                  </a:txBody>
                  <a:tcPr/>
                </a:tc>
              </a:tr>
              <a:tr h="370840">
                <a:tc>
                  <a:txBody>
                    <a:bodyPr/>
                    <a:lstStyle/>
                    <a:p>
                      <a:r>
                        <a:rPr lang="en-US" dirty="0" smtClean="0"/>
                        <a:t>100</a:t>
                      </a:r>
                      <a:endParaRPr lang="en-US" dirty="0"/>
                    </a:p>
                  </a:txBody>
                  <a:tcPr/>
                </a:tc>
                <a:tc>
                  <a:txBody>
                    <a:bodyPr/>
                    <a:lstStyle/>
                    <a:p>
                      <a:r>
                        <a:rPr lang="en-US" dirty="0" smtClean="0"/>
                        <a:t>328</a:t>
                      </a:r>
                      <a:endParaRPr lang="en-US" dirty="0"/>
                    </a:p>
                  </a:txBody>
                  <a:tcPr/>
                </a:tc>
              </a:tr>
              <a:tr h="370840">
                <a:tc>
                  <a:txBody>
                    <a:bodyPr/>
                    <a:lstStyle/>
                    <a:p>
                      <a:r>
                        <a:rPr lang="en-US" dirty="0" smtClean="0"/>
                        <a:t>150</a:t>
                      </a:r>
                      <a:endParaRPr lang="en-US" dirty="0"/>
                    </a:p>
                  </a:txBody>
                  <a:tcPr/>
                </a:tc>
                <a:tc>
                  <a:txBody>
                    <a:bodyPr/>
                    <a:lstStyle/>
                    <a:p>
                      <a:r>
                        <a:rPr lang="en-US" dirty="0" smtClean="0"/>
                        <a:t>492</a:t>
                      </a:r>
                      <a:endParaRPr lang="en-US" dirty="0"/>
                    </a:p>
                  </a:txBody>
                  <a:tcPr/>
                </a:tc>
              </a:tr>
              <a:tr h="370840">
                <a:tc>
                  <a:txBody>
                    <a:bodyPr/>
                    <a:lstStyle/>
                    <a:p>
                      <a:r>
                        <a:rPr lang="en-US" dirty="0" smtClean="0"/>
                        <a:t>200</a:t>
                      </a:r>
                      <a:endParaRPr lang="en-US" dirty="0"/>
                    </a:p>
                  </a:txBody>
                  <a:tcPr/>
                </a:tc>
                <a:tc>
                  <a:txBody>
                    <a:bodyPr/>
                    <a:lstStyle/>
                    <a:p>
                      <a:r>
                        <a:rPr lang="en-US" dirty="0" smtClean="0"/>
                        <a:t>656</a:t>
                      </a:r>
                      <a:endParaRPr lang="en-US" dirty="0"/>
                    </a:p>
                  </a:txBody>
                  <a:tcPr/>
                </a:tc>
              </a:tr>
              <a:tr h="370840">
                <a:tc>
                  <a:txBody>
                    <a:bodyPr/>
                    <a:lstStyle/>
                    <a:p>
                      <a:r>
                        <a:rPr lang="en-US" dirty="0" smtClean="0"/>
                        <a:t>250</a:t>
                      </a:r>
                      <a:endParaRPr lang="en-US" dirty="0"/>
                    </a:p>
                  </a:txBody>
                  <a:tcPr/>
                </a:tc>
                <a:tc>
                  <a:txBody>
                    <a:bodyPr/>
                    <a:lstStyle/>
                    <a:p>
                      <a:r>
                        <a:rPr lang="en-US" dirty="0" smtClean="0"/>
                        <a:t>820</a:t>
                      </a:r>
                      <a:endParaRPr lang="en-US" dirty="0"/>
                    </a:p>
                  </a:txBody>
                  <a:tcPr/>
                </a:tc>
              </a:tr>
              <a:tr h="370840">
                <a:tc>
                  <a:txBody>
                    <a:bodyPr/>
                    <a:lstStyle/>
                    <a:p>
                      <a:r>
                        <a:rPr lang="en-US" dirty="0" smtClean="0"/>
                        <a:t>300</a:t>
                      </a:r>
                      <a:endParaRPr lang="en-US" dirty="0"/>
                    </a:p>
                  </a:txBody>
                  <a:tcPr/>
                </a:tc>
                <a:tc>
                  <a:txBody>
                    <a:bodyPr/>
                    <a:lstStyle/>
                    <a:p>
                      <a:r>
                        <a:rPr lang="en-US" dirty="0" smtClean="0"/>
                        <a:t>984</a:t>
                      </a:r>
                      <a:endParaRPr lang="en-US" dirty="0"/>
                    </a:p>
                  </a:txBody>
                  <a:tcPr/>
                </a:tc>
              </a:tr>
            </a:tbl>
          </a:graphicData>
        </a:graphic>
      </p:graphicFrame>
      <p:pic>
        <p:nvPicPr>
          <p:cNvPr id="37" name="Picture 1" descr="D:\GIT PROJECTS\OPAT-background\Virtual Intelligence Service only logo.PNG"/>
          <p:cNvPicPr>
            <a:picLocks noChangeAspect="1" noChangeArrowheads="1"/>
          </p:cNvPicPr>
          <p:nvPr/>
        </p:nvPicPr>
        <p:blipFill>
          <a:blip r:embed="rId4"/>
          <a:srcRect/>
          <a:stretch>
            <a:fillRect/>
          </a:stretch>
        </p:blipFill>
        <p:spPr bwMode="auto">
          <a:xfrm>
            <a:off x="0" y="0"/>
            <a:ext cx="2225675" cy="1958975"/>
          </a:xfrm>
          <a:prstGeom prst="rect">
            <a:avLst/>
          </a:prstGeom>
          <a:noFill/>
        </p:spPr>
      </p:pic>
      <p:sp>
        <p:nvSpPr>
          <p:cNvPr id="40" name="Rektangel 39"/>
          <p:cNvSpPr/>
          <p:nvPr/>
        </p:nvSpPr>
        <p:spPr>
          <a:xfrm>
            <a:off x="15751370" y="564829"/>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uppe 40"/>
          <p:cNvGrpSpPr/>
          <p:nvPr/>
        </p:nvGrpSpPr>
        <p:grpSpPr>
          <a:xfrm>
            <a:off x="-4080023" y="3486802"/>
            <a:ext cx="3903649" cy="3559557"/>
            <a:chOff x="6021186" y="4824155"/>
            <a:chExt cx="5955591" cy="5804504"/>
          </a:xfrm>
        </p:grpSpPr>
        <p:sp>
          <p:nvSpPr>
            <p:cNvPr id="42" name="Google Shape;202;p22"/>
            <p:cNvSpPr/>
            <p:nvPr/>
          </p:nvSpPr>
          <p:spPr>
            <a:xfrm>
              <a:off x="6021186" y="4824155"/>
              <a:ext cx="5955591" cy="5804504"/>
            </a:xfrm>
            <a:prstGeom prst="ellipse">
              <a:avLst/>
            </a:prstGeom>
            <a:noFill/>
            <a:ln w="19050" cap="flat" cmpd="sng">
              <a:solidFill>
                <a:schemeClr val="bg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 name="Ellipse 42"/>
            <p:cNvSpPr/>
            <p:nvPr/>
          </p:nvSpPr>
          <p:spPr>
            <a:xfrm>
              <a:off x="8957439" y="7681340"/>
              <a:ext cx="73027" cy="7151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25">
            <a:extLst>
              <a:ext uri="{FF2B5EF4-FFF2-40B4-BE49-F238E27FC236}">
                <a16:creationId xmlns:a16="http://schemas.microsoft.com/office/drawing/2014/main" xmlns="" id="{9689C963-FBFE-F6A6-8CB8-ED90E7F3E0DA}"/>
              </a:ext>
            </a:extLst>
          </p:cNvPr>
          <p:cNvGrpSpPr/>
          <p:nvPr/>
        </p:nvGrpSpPr>
        <p:grpSpPr>
          <a:xfrm>
            <a:off x="14082163" y="2146524"/>
            <a:ext cx="559046" cy="692832"/>
            <a:chOff x="15526400" y="3343535"/>
            <a:chExt cx="1172983" cy="1324523"/>
          </a:xfrm>
        </p:grpSpPr>
        <p:sp>
          <p:nvSpPr>
            <p:cNvPr id="33" name="Freeform: Shape 26">
              <a:extLst>
                <a:ext uri="{FF2B5EF4-FFF2-40B4-BE49-F238E27FC236}">
                  <a16:creationId xmlns:a16="http://schemas.microsoft.com/office/drawing/2014/main" xmlns="" id="{602570C7-2CFF-E39E-7C48-3B7A17B5C88E}"/>
                </a:ext>
              </a:extLst>
            </p:cNvPr>
            <p:cNvSpPr/>
            <p:nvPr/>
          </p:nvSpPr>
          <p:spPr>
            <a:xfrm>
              <a:off x="15526400" y="3343535"/>
              <a:ext cx="1172983" cy="1324523"/>
            </a:xfrm>
            <a:custGeom>
              <a:avLst/>
              <a:gdLst>
                <a:gd name="connsiteX0" fmla="*/ 351692 w 731520"/>
                <a:gd name="connsiteY0" fmla="*/ 0 h 858129"/>
                <a:gd name="connsiteX1" fmla="*/ 0 w 731520"/>
                <a:gd name="connsiteY1" fmla="*/ 858129 h 858129"/>
                <a:gd name="connsiteX2" fmla="*/ 337624 w 731520"/>
                <a:gd name="connsiteY2" fmla="*/ 647114 h 858129"/>
                <a:gd name="connsiteX3" fmla="*/ 731520 w 731520"/>
                <a:gd name="connsiteY3" fmla="*/ 844061 h 858129"/>
                <a:gd name="connsiteX4" fmla="*/ 351692 w 731520"/>
                <a:gd name="connsiteY4" fmla="*/ 0 h 858129"/>
                <a:gd name="connsiteX0" fmla="*/ 394761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94761 w 731520"/>
                <a:gd name="connsiteY4" fmla="*/ 0 h 992212"/>
                <a:gd name="connsiteX0" fmla="*/ 383994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83994 w 731520"/>
                <a:gd name="connsiteY4" fmla="*/ 0 h 992212"/>
                <a:gd name="connsiteX0" fmla="*/ 383994 w 957635"/>
                <a:gd name="connsiteY0" fmla="*/ 0 h 1313351"/>
                <a:gd name="connsiteX1" fmla="*/ 0 w 957635"/>
                <a:gd name="connsiteY1" fmla="*/ 992212 h 1313351"/>
                <a:gd name="connsiteX2" fmla="*/ 337624 w 957635"/>
                <a:gd name="connsiteY2" fmla="*/ 781197 h 1313351"/>
                <a:gd name="connsiteX3" fmla="*/ 957635 w 957635"/>
                <a:gd name="connsiteY3" fmla="*/ 1313351 h 1313351"/>
                <a:gd name="connsiteX4" fmla="*/ 383994 w 957635"/>
                <a:gd name="connsiteY4" fmla="*/ 0 h 1313351"/>
                <a:gd name="connsiteX0" fmla="*/ 599342 w 1172983"/>
                <a:gd name="connsiteY0" fmla="*/ 0 h 1313351"/>
                <a:gd name="connsiteX1" fmla="*/ 0 w 1172983"/>
                <a:gd name="connsiteY1" fmla="*/ 1305071 h 1313351"/>
                <a:gd name="connsiteX2" fmla="*/ 552972 w 1172983"/>
                <a:gd name="connsiteY2" fmla="*/ 781197 h 1313351"/>
                <a:gd name="connsiteX3" fmla="*/ 1172983 w 1172983"/>
                <a:gd name="connsiteY3" fmla="*/ 1313351 h 1313351"/>
                <a:gd name="connsiteX4" fmla="*/ 599342 w 1172983"/>
                <a:gd name="connsiteY4" fmla="*/ 0 h 1313351"/>
                <a:gd name="connsiteX0" fmla="*/ 599342 w 1172983"/>
                <a:gd name="connsiteY0" fmla="*/ 0 h 1313351"/>
                <a:gd name="connsiteX1" fmla="*/ 0 w 1172983"/>
                <a:gd name="connsiteY1" fmla="*/ 1305071 h 1313351"/>
                <a:gd name="connsiteX2" fmla="*/ 574507 w 1172983"/>
                <a:gd name="connsiteY2" fmla="*/ 982322 h 1313351"/>
                <a:gd name="connsiteX3" fmla="*/ 1172983 w 1172983"/>
                <a:gd name="connsiteY3" fmla="*/ 1313351 h 1313351"/>
                <a:gd name="connsiteX4" fmla="*/ 599342 w 1172983"/>
                <a:gd name="connsiteY4" fmla="*/ 0 h 1313351"/>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67040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67040 w 1172983"/>
                <a:gd name="connsiteY4" fmla="*/ 0 h 1302177"/>
                <a:gd name="connsiteX0" fmla="*/ 567040 w 1172983"/>
                <a:gd name="connsiteY0" fmla="*/ 0 h 1291003"/>
                <a:gd name="connsiteX1" fmla="*/ 0 w 1172983"/>
                <a:gd name="connsiteY1" fmla="*/ 1282723 h 1291003"/>
                <a:gd name="connsiteX2" fmla="*/ 574507 w 1172983"/>
                <a:gd name="connsiteY2" fmla="*/ 959974 h 1291003"/>
                <a:gd name="connsiteX3" fmla="*/ 1172983 w 1172983"/>
                <a:gd name="connsiteY3" fmla="*/ 1291003 h 1291003"/>
                <a:gd name="connsiteX4" fmla="*/ 567040 w 1172983"/>
                <a:gd name="connsiteY4" fmla="*/ 0 h 1291003"/>
                <a:gd name="connsiteX0" fmla="*/ 577807 w 1172983"/>
                <a:gd name="connsiteY0" fmla="*/ 0 h 1190441"/>
                <a:gd name="connsiteX1" fmla="*/ 0 w 1172983"/>
                <a:gd name="connsiteY1" fmla="*/ 1182161 h 1190441"/>
                <a:gd name="connsiteX2" fmla="*/ 574507 w 1172983"/>
                <a:gd name="connsiteY2" fmla="*/ 859412 h 1190441"/>
                <a:gd name="connsiteX3" fmla="*/ 1172983 w 1172983"/>
                <a:gd name="connsiteY3" fmla="*/ 1190441 h 1190441"/>
                <a:gd name="connsiteX4" fmla="*/ 577807 w 1172983"/>
                <a:gd name="connsiteY4" fmla="*/ 0 h 1190441"/>
                <a:gd name="connsiteX0" fmla="*/ 577807 w 1172983"/>
                <a:gd name="connsiteY0" fmla="*/ 0 h 933449"/>
                <a:gd name="connsiteX1" fmla="*/ 0 w 1172983"/>
                <a:gd name="connsiteY1" fmla="*/ 925169 h 933449"/>
                <a:gd name="connsiteX2" fmla="*/ 574507 w 1172983"/>
                <a:gd name="connsiteY2" fmla="*/ 602420 h 933449"/>
                <a:gd name="connsiteX3" fmla="*/ 1172983 w 1172983"/>
                <a:gd name="connsiteY3" fmla="*/ 933449 h 933449"/>
                <a:gd name="connsiteX4" fmla="*/ 577807 w 1172983"/>
                <a:gd name="connsiteY4" fmla="*/ 0 h 933449"/>
                <a:gd name="connsiteX0" fmla="*/ 599342 w 1172983"/>
                <a:gd name="connsiteY0" fmla="*/ 0 h 1324524"/>
                <a:gd name="connsiteX1" fmla="*/ 0 w 1172983"/>
                <a:gd name="connsiteY1" fmla="*/ 1316244 h 1324524"/>
                <a:gd name="connsiteX2" fmla="*/ 574507 w 1172983"/>
                <a:gd name="connsiteY2" fmla="*/ 993495 h 1324524"/>
                <a:gd name="connsiteX3" fmla="*/ 1172983 w 1172983"/>
                <a:gd name="connsiteY3" fmla="*/ 1324524 h 1324524"/>
                <a:gd name="connsiteX4" fmla="*/ 599342 w 1172983"/>
                <a:gd name="connsiteY4" fmla="*/ 0 h 1324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83" h="1324524">
                  <a:moveTo>
                    <a:pt x="599342" y="0"/>
                  </a:moveTo>
                  <a:lnTo>
                    <a:pt x="0" y="1316244"/>
                  </a:lnTo>
                  <a:lnTo>
                    <a:pt x="574507" y="993495"/>
                  </a:lnTo>
                  <a:lnTo>
                    <a:pt x="1172983" y="1324524"/>
                  </a:lnTo>
                  <a:lnTo>
                    <a:pt x="599342" y="0"/>
                  </a:lnTo>
                  <a:close/>
                </a:path>
              </a:pathLst>
            </a:cu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Google Shape;66;p14">
              <a:extLst>
                <a:ext uri="{FF2B5EF4-FFF2-40B4-BE49-F238E27FC236}">
                  <a16:creationId xmlns:a16="http://schemas.microsoft.com/office/drawing/2014/main" xmlns="" id="{D398E2B3-4A72-194D-3028-FC7A0B3599A2}"/>
                </a:ext>
              </a:extLst>
            </p:cNvPr>
            <p:cNvSpPr txBox="1"/>
            <p:nvPr/>
          </p:nvSpPr>
          <p:spPr>
            <a:xfrm>
              <a:off x="15716513" y="3587815"/>
              <a:ext cx="502201" cy="64984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400" b="1" dirty="0">
                  <a:solidFill>
                    <a:sysClr val="windowText" lastClr="000000"/>
                  </a:solidFill>
                </a:rPr>
                <a:t>N</a:t>
              </a:r>
              <a:endParaRPr sz="2400" b="1" dirty="0">
                <a:solidFill>
                  <a:sysClr val="windowText" lastClr="000000"/>
                </a:solidFil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graphicFrame>
        <p:nvGraphicFramePr>
          <p:cNvPr id="212" name="Google Shape;212;p23"/>
          <p:cNvGraphicFramePr/>
          <p:nvPr/>
        </p:nvGraphicFramePr>
        <p:xfrm>
          <a:off x="0" y="0"/>
          <a:ext cx="15120000" cy="10696535"/>
        </p:xfrm>
        <a:graphic>
          <a:graphicData uri="http://schemas.openxmlformats.org/drawingml/2006/table">
            <a:tbl>
              <a:tblPr>
                <a:noFill/>
                <a:tableStyleId>{AE7EAA58-4EDA-4114-B047-75ABB572CC32}</a:tableStyleId>
              </a:tblPr>
              <a:tblGrid>
                <a:gridCol w="2459475"/>
                <a:gridCol w="6659175"/>
                <a:gridCol w="2243000"/>
                <a:gridCol w="3758350"/>
              </a:tblGrid>
              <a:tr h="787728">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nb-NO" sz="2000" b="1" dirty="0" smtClean="0"/>
                        <a:t>FACILITY NAME, SRN</a:t>
                      </a:r>
                    </a:p>
                    <a:p>
                      <a:pPr marL="0" lvl="0" indent="0" algn="l" rtl="0">
                        <a:spcBef>
                          <a:spcPts val="0"/>
                        </a:spcBef>
                        <a:spcAft>
                          <a:spcPts val="0"/>
                        </a:spcAft>
                        <a:buNone/>
                      </a:pPr>
                      <a:r>
                        <a:rPr lang="fr" sz="2000" b="1" dirty="0" smtClean="0"/>
                        <a:t>COLLATERAL </a:t>
                      </a:r>
                      <a:r>
                        <a:rPr lang="fr" sz="2000" b="1" dirty="0"/>
                        <a:t>DAMAGES ESTIMATION </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900" b="1" dirty="0" smtClean="0"/>
                        <a:t>OPAC</a:t>
                      </a:r>
                      <a:r>
                        <a:rPr lang="en-US" sz="1900" b="1" baseline="0" dirty="0" smtClean="0"/>
                        <a:t> CLASSIFIED</a:t>
                      </a:r>
                      <a:endParaRPr lang="en-US" sz="1900" b="1" dirty="0" smtClean="0"/>
                    </a:p>
                    <a:p>
                      <a:pPr marL="0" lvl="0" indent="0" algn="ctr" rtl="0">
                        <a:spcBef>
                          <a:spcPts val="0"/>
                        </a:spcBef>
                        <a:spcAft>
                          <a:spcPts val="0"/>
                        </a:spcAft>
                        <a:buNone/>
                      </a:pPr>
                      <a:r>
                        <a:rPr lang="en-US" sz="1900" b="1" dirty="0" smtClean="0"/>
                        <a:t>REL TO CJTF-23</a:t>
                      </a:r>
                      <a:endParaRPr lang="en-US" sz="19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07959">
                <a:tc vMerge="1">
                  <a:txBody>
                    <a:bodyPr/>
                    <a:lstStyle/>
                    <a:p>
                      <a:endParaRPr lang="nb-NO"/>
                    </a:p>
                  </a:txBody>
                  <a:tcPr/>
                </a:tc>
                <a:tc>
                  <a:txBody>
                    <a:bodyPr/>
                    <a:lstStyle/>
                    <a:p>
                      <a:pPr marL="0" lvl="0" indent="0" algn="l" rtl="0">
                        <a:spcBef>
                          <a:spcPts val="0"/>
                        </a:spcBef>
                        <a:spcAft>
                          <a:spcPts val="0"/>
                        </a:spcAft>
                        <a:buNone/>
                      </a:pPr>
                      <a:r>
                        <a:rPr lang="nb-NO" sz="1500" b="1" dirty="0" smtClean="0"/>
                        <a:t>BE: SRNTGTXXX   CATCODE: X</a:t>
                      </a:r>
                    </a:p>
                    <a:p>
                      <a:pPr marL="0" lvl="0" indent="0" algn="l" rtl="0">
                        <a:spcBef>
                          <a:spcPts val="0"/>
                        </a:spcBef>
                        <a:spcAft>
                          <a:spcPts val="0"/>
                        </a:spcAft>
                        <a:buNone/>
                      </a:pPr>
                      <a:r>
                        <a:rPr lang="nb-NO" sz="1500" b="1" dirty="0" smtClean="0"/>
                        <a:t>MIDB GEO: [N DDMM.MMM ] [ E DDDMM.MMM]</a:t>
                      </a:r>
                    </a:p>
                    <a:p>
                      <a:pPr marL="0" lvl="0" indent="0" algn="l" rtl="0">
                        <a:spcBef>
                          <a:spcPts val="0"/>
                        </a:spcBef>
                        <a:spcAft>
                          <a:spcPts val="0"/>
                        </a:spcAft>
                        <a:buNone/>
                      </a:pPr>
                      <a:r>
                        <a:rPr lang="nb-NO" sz="1500" b="1" dirty="0" smtClean="0"/>
                        <a:t>ICOD: 2011-07-01</a:t>
                      </a:r>
                      <a:r>
                        <a:rPr lang="nb-NO" sz="1500" b="1" baseline="0" dirty="0" smtClean="0"/>
                        <a:t> </a:t>
                      </a:r>
                      <a:r>
                        <a:rPr lang="nb-NO" sz="1500" b="1" dirty="0" smtClean="0"/>
                        <a:t>DOI: 2011-05-12</a:t>
                      </a:r>
                      <a:endParaRPr lang="nb-NO"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en-US" sz="1500" b="1" dirty="0" smtClean="0"/>
                        <a:t>DECL ON: 2061-01-01(+50 YEARS)</a:t>
                      </a:r>
                      <a:endParaRPr lang="en-US"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796126">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sp>
        <p:nvSpPr>
          <p:cNvPr id="213" name="Google Shape;213;p23"/>
          <p:cNvSpPr txBox="1"/>
          <p:nvPr/>
        </p:nvSpPr>
        <p:spPr>
          <a:xfrm>
            <a:off x="0" y="10151253"/>
            <a:ext cx="3186600" cy="550288"/>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b="1" dirty="0" smtClean="0"/>
              <a:t>OPAC CLASSIFIED</a:t>
            </a:r>
          </a:p>
          <a:p>
            <a:pPr lvl="0" algn="ctr"/>
            <a:r>
              <a:rPr lang="en-US" b="1" dirty="0" smtClean="0"/>
              <a:t>REL TO CJTF-23</a:t>
            </a:r>
            <a:endParaRPr lang="en-US" b="1" dirty="0"/>
          </a:p>
        </p:txBody>
      </p:sp>
      <p:sp>
        <p:nvSpPr>
          <p:cNvPr id="214" name="Google Shape;214;p23"/>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nb-NO" b="1" dirty="0" smtClean="0">
                <a:solidFill>
                  <a:srgbClr val="FF0000"/>
                </a:solidFill>
              </a:rPr>
              <a:t>OPAC CLASSIFIED</a:t>
            </a:r>
          </a:p>
        </p:txBody>
      </p:sp>
      <p:graphicFrame>
        <p:nvGraphicFramePr>
          <p:cNvPr id="215" name="Google Shape;215;p23"/>
          <p:cNvGraphicFramePr/>
          <p:nvPr/>
        </p:nvGraphicFramePr>
        <p:xfrm>
          <a:off x="25" y="2625285"/>
          <a:ext cx="15119925" cy="6339450"/>
        </p:xfrm>
        <a:graphic>
          <a:graphicData uri="http://schemas.openxmlformats.org/drawingml/2006/table">
            <a:tbl>
              <a:tblPr>
                <a:noFill/>
                <a:tableStyleId>{85EE82D6-AF98-40BB-A63E-5EA55E4C3481}</a:tableStyleId>
              </a:tblPr>
              <a:tblGrid>
                <a:gridCol w="1096550"/>
                <a:gridCol w="2864850"/>
                <a:gridCol w="1228650"/>
                <a:gridCol w="2704075"/>
                <a:gridCol w="2704075"/>
                <a:gridCol w="4521725"/>
              </a:tblGrid>
              <a:tr h="487650">
                <a:tc gridSpan="6">
                  <a:txBody>
                    <a:bodyPr/>
                    <a:lstStyle/>
                    <a:p>
                      <a:pPr marL="0" lvl="0" indent="0" algn="ctr" rtl="0">
                        <a:spcBef>
                          <a:spcPts val="0"/>
                        </a:spcBef>
                        <a:spcAft>
                          <a:spcPts val="0"/>
                        </a:spcAft>
                        <a:buClr>
                          <a:schemeClr val="dk1"/>
                        </a:buClr>
                        <a:buSzPts val="1100"/>
                        <a:buFont typeface="Arial"/>
                        <a:buNone/>
                      </a:pPr>
                      <a:r>
                        <a:rPr lang="fr" sz="2000" b="1" dirty="0">
                          <a:solidFill>
                            <a:schemeClr val="dk1"/>
                          </a:solidFill>
                        </a:rPr>
                        <a:t>COLLATERAL DAMAGES WITHIN A 500M RADIUS</a:t>
                      </a:r>
                      <a:endParaRPr sz="20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hMerge="1">
                  <a:txBody>
                    <a:bodyPr/>
                    <a:lstStyle/>
                    <a:p>
                      <a:endParaRPr lang="nb-NO"/>
                    </a:p>
                  </a:txBody>
                  <a:tcPr/>
                </a:tc>
                <a:tc hMerge="1">
                  <a:txBody>
                    <a:bodyPr/>
                    <a:lstStyle/>
                    <a:p>
                      <a:endParaRPr lang="nb-NO"/>
                    </a:p>
                  </a:txBody>
                  <a:tcPr/>
                </a:tc>
                <a:tc hMerge="1">
                  <a:txBody>
                    <a:bodyPr/>
                    <a:lstStyle/>
                    <a:p>
                      <a:endParaRPr lang="nb-NO"/>
                    </a:p>
                  </a:txBody>
                  <a:tcPr/>
                </a:tc>
                <a:tc hMerge="1">
                  <a:txBody>
                    <a:bodyPr/>
                    <a:lstStyle/>
                    <a:p>
                      <a:endParaRPr lang="nb-NO"/>
                    </a:p>
                  </a:txBody>
                  <a:tcPr/>
                </a:tc>
                <a:tc hMerge="1">
                  <a:txBody>
                    <a:bodyPr/>
                    <a:lstStyle/>
                    <a:p>
                      <a:endParaRPr lang="nb-NO"/>
                    </a:p>
                  </a:txBody>
                  <a:tcPr/>
                </a:tc>
              </a:tr>
              <a:tr h="487650">
                <a:tc gridSpan="2">
                  <a:txBody>
                    <a:bodyPr/>
                    <a:lstStyle/>
                    <a:p>
                      <a:pPr marL="0" lvl="0" indent="0" algn="ctr" rtl="0">
                        <a:spcBef>
                          <a:spcPts val="0"/>
                        </a:spcBef>
                        <a:spcAft>
                          <a:spcPts val="0"/>
                        </a:spcAft>
                        <a:buNone/>
                      </a:pPr>
                      <a:r>
                        <a:rPr lang="fr" sz="1600" b="1">
                          <a:solidFill>
                            <a:schemeClr val="lt1"/>
                          </a:solidFill>
                        </a:rPr>
                        <a:t>DESCRIPTION</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hMerge="1">
                  <a:txBody>
                    <a:bodyPr/>
                    <a:lstStyle/>
                    <a:p>
                      <a:endParaRPr lang="nb-NO"/>
                    </a:p>
                  </a:txBody>
                  <a:tcPr/>
                </a:tc>
                <a:tc>
                  <a:txBody>
                    <a:bodyPr/>
                    <a:lstStyle/>
                    <a:p>
                      <a:pPr marL="0" lvl="0" indent="0" algn="ctr" rtl="0">
                        <a:spcBef>
                          <a:spcPts val="0"/>
                        </a:spcBef>
                        <a:spcAft>
                          <a:spcPts val="0"/>
                        </a:spcAft>
                        <a:buNone/>
                      </a:pPr>
                      <a:r>
                        <a:rPr lang="fr" sz="1600" b="1">
                          <a:solidFill>
                            <a:schemeClr val="lt1"/>
                          </a:solidFill>
                        </a:rPr>
                        <a:t>CATCODE</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MIDB GEOS</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LOCATION</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REMARKS</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r>
              <a:tr h="487650">
                <a:tc gridSpan="2">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nb-NO"/>
                    </a:p>
                  </a:txBody>
                  <a:tcPr/>
                </a:tc>
                <a:tc>
                  <a:txBody>
                    <a:bodyPr/>
                    <a:lstStyle/>
                    <a:p>
                      <a:pPr marL="0" lvl="0" indent="0" algn="ctr" rtl="0">
                        <a:spcBef>
                          <a:spcPts val="0"/>
                        </a:spcBef>
                        <a:spcAft>
                          <a:spcPts val="0"/>
                        </a:spcAft>
                        <a:buNone/>
                      </a:pPr>
                      <a:r>
                        <a:rPr lang="nb-NO" dirty="0" smtClean="0">
                          <a:solidFill>
                            <a:schemeClr val="dk1"/>
                          </a:solidFill>
                        </a:rPr>
                        <a:t>N/A</a:t>
                      </a: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nb-NO" dirty="0" smtClean="0">
                          <a:solidFill>
                            <a:schemeClr val="dk1"/>
                          </a:solidFill>
                        </a:rPr>
                        <a:t>N/A</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87650">
                <a:tc gridSpan="2">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nb-NO"/>
                    </a:p>
                  </a:txBody>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87650">
                <a:tc gridSpan="2">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nb-NO"/>
                    </a:p>
                  </a:txBody>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87650">
                <a:tc gridSpan="2">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nb-NO"/>
                    </a:p>
                  </a:txBody>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87650">
                <a:tc gridSpan="6">
                  <a:txBody>
                    <a:bodyPr/>
                    <a:lstStyle/>
                    <a:p>
                      <a:pPr marL="0" lvl="0" indent="0" algn="ctr" rtl="0">
                        <a:spcBef>
                          <a:spcPts val="0"/>
                        </a:spcBef>
                        <a:spcAft>
                          <a:spcPts val="0"/>
                        </a:spcAft>
                        <a:buNone/>
                      </a:pPr>
                      <a:endParaRPr sz="1200"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c hMerge="1">
                  <a:txBody>
                    <a:bodyPr/>
                    <a:lstStyle/>
                    <a:p>
                      <a:endParaRPr lang="nb-NO"/>
                    </a:p>
                  </a:txBody>
                  <a:tcPr/>
                </a:tc>
                <a:tc hMerge="1">
                  <a:txBody>
                    <a:bodyPr/>
                    <a:lstStyle/>
                    <a:p>
                      <a:endParaRPr lang="nb-NO"/>
                    </a:p>
                  </a:txBody>
                  <a:tcPr/>
                </a:tc>
              </a:tr>
              <a:tr h="487650">
                <a:tc gridSpan="6">
                  <a:txBody>
                    <a:bodyPr/>
                    <a:lstStyle/>
                    <a:p>
                      <a:pPr marL="0" lvl="0" indent="0" algn="ctr" rtl="0">
                        <a:spcBef>
                          <a:spcPts val="0"/>
                        </a:spcBef>
                        <a:spcAft>
                          <a:spcPts val="0"/>
                        </a:spcAft>
                        <a:buNone/>
                      </a:pPr>
                      <a:r>
                        <a:rPr lang="fr" sz="2000" b="1">
                          <a:solidFill>
                            <a:schemeClr val="dk1"/>
                          </a:solidFill>
                        </a:rPr>
                        <a:t>NO STRIKE ENTITIES WITHIN A 500M RADIUS</a:t>
                      </a:r>
                      <a:endParaRPr sz="1200" b="1">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c hMerge="1">
                  <a:txBody>
                    <a:bodyPr/>
                    <a:lstStyle/>
                    <a:p>
                      <a:endParaRPr lang="nb-NO"/>
                    </a:p>
                  </a:txBody>
                  <a:tcPr/>
                </a:tc>
                <a:tc hMerge="1">
                  <a:txBody>
                    <a:bodyPr/>
                    <a:lstStyle/>
                    <a:p>
                      <a:endParaRPr lang="nb-NO"/>
                    </a:p>
                  </a:txBody>
                  <a:tcPr/>
                </a:tc>
              </a:tr>
              <a:tr h="487650">
                <a:tc>
                  <a:txBody>
                    <a:bodyPr/>
                    <a:lstStyle/>
                    <a:p>
                      <a:pPr marL="0" lvl="0" indent="0" algn="ctr" rtl="0">
                        <a:spcBef>
                          <a:spcPts val="0"/>
                        </a:spcBef>
                        <a:spcAft>
                          <a:spcPts val="0"/>
                        </a:spcAft>
                        <a:buNone/>
                      </a:pPr>
                      <a:r>
                        <a:rPr lang="fr" sz="1600" b="1">
                          <a:solidFill>
                            <a:schemeClr val="lt1"/>
                          </a:solidFill>
                        </a:rPr>
                        <a:t>NSE ID</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spcBef>
                          <a:spcPts val="0"/>
                        </a:spcBef>
                        <a:spcAft>
                          <a:spcPts val="0"/>
                        </a:spcAft>
                        <a:buNone/>
                      </a:pPr>
                      <a:r>
                        <a:rPr lang="fr" sz="1600" b="1">
                          <a:solidFill>
                            <a:schemeClr val="lt1"/>
                          </a:solidFill>
                        </a:rPr>
                        <a:t>DESCRIPTION</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spcBef>
                          <a:spcPts val="0"/>
                        </a:spcBef>
                        <a:spcAft>
                          <a:spcPts val="0"/>
                        </a:spcAft>
                        <a:buNone/>
                      </a:pPr>
                      <a:r>
                        <a:rPr lang="fr" sz="1600" b="1">
                          <a:solidFill>
                            <a:schemeClr val="lt1"/>
                          </a:solidFill>
                        </a:rPr>
                        <a:t>CATCODE</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MIDB GEOS</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LOCATION</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c>
                  <a:txBody>
                    <a:bodyPr/>
                    <a:lstStyle/>
                    <a:p>
                      <a:pPr marL="0" lvl="0" indent="0" algn="ctr" rtl="0">
                        <a:lnSpc>
                          <a:spcPct val="115000"/>
                        </a:lnSpc>
                        <a:spcBef>
                          <a:spcPts val="0"/>
                        </a:spcBef>
                        <a:spcAft>
                          <a:spcPts val="0"/>
                        </a:spcAft>
                        <a:buNone/>
                      </a:pPr>
                      <a:r>
                        <a:rPr lang="fr" sz="1600" b="1">
                          <a:solidFill>
                            <a:schemeClr val="lt1"/>
                          </a:solidFill>
                        </a:rPr>
                        <a:t>REMARKS</a:t>
                      </a:r>
                      <a:endParaRPr sz="1600" b="1">
                        <a:solidFill>
                          <a:schemeClr val="lt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66666"/>
                    </a:solidFill>
                  </a:tcPr>
                </a:tc>
              </a:tr>
              <a:tr h="487650">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nb-NO" dirty="0" smtClean="0">
                          <a:solidFill>
                            <a:schemeClr val="dk1"/>
                          </a:solidFill>
                        </a:rPr>
                        <a:t>N/A</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1100"/>
                        <a:buFont typeface="Arial"/>
                        <a:buNone/>
                        <a:tabLst/>
                        <a:defRPr/>
                      </a:pPr>
                      <a:r>
                        <a:rPr lang="nb-NO" dirty="0" smtClean="0">
                          <a:solidFill>
                            <a:schemeClr val="dk1"/>
                          </a:solidFill>
                        </a:rPr>
                        <a:t>N/A</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87650">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87650">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487650">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solidFill>
                          <a:schemeClr val="dk1"/>
                        </a:solidFill>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bl>
          </a:graphicData>
        </a:graphic>
      </p:graphicFrame>
      <p:pic>
        <p:nvPicPr>
          <p:cNvPr id="8" name="Picture 3"/>
          <p:cNvPicPr>
            <a:picLocks noChangeAspect="1" noChangeArrowheads="1"/>
          </p:cNvPicPr>
          <p:nvPr/>
        </p:nvPicPr>
        <p:blipFill>
          <a:blip r:embed="rId3" cstate="screen"/>
          <a:srcRect b="514"/>
          <a:stretch>
            <a:fillRect/>
          </a:stretch>
        </p:blipFill>
        <p:spPr bwMode="auto">
          <a:xfrm>
            <a:off x="9104243" y="0"/>
            <a:ext cx="2276553" cy="1888331"/>
          </a:xfrm>
          <a:prstGeom prst="rect">
            <a:avLst/>
          </a:prstGeom>
          <a:noFill/>
          <a:ln w="9525">
            <a:solidFill>
              <a:schemeClr val="tx1"/>
            </a:solidFill>
            <a:miter lim="800000"/>
            <a:headEnd/>
            <a:tailEnd/>
          </a:ln>
          <a:effectLst/>
        </p:spPr>
      </p:pic>
      <p:pic>
        <p:nvPicPr>
          <p:cNvPr id="9" name="Picture 1" descr="D:\GIT PROJECTS\OPAT-background\Virtual Intelligence Service only logo.PNG"/>
          <p:cNvPicPr>
            <a:picLocks noChangeAspect="1" noChangeArrowheads="1"/>
          </p:cNvPicPr>
          <p:nvPr/>
        </p:nvPicPr>
        <p:blipFill>
          <a:blip r:embed="rId4"/>
          <a:srcRect/>
          <a:stretch>
            <a:fillRect/>
          </a:stretch>
        </p:blipFill>
        <p:spPr bwMode="auto">
          <a:xfrm>
            <a:off x="0" y="0"/>
            <a:ext cx="2225675" cy="1958975"/>
          </a:xfrm>
          <a:prstGeom prst="rect">
            <a:avLst/>
          </a:prstGeom>
          <a:noFill/>
        </p:spPr>
      </p:pic>
      <p:sp>
        <p:nvSpPr>
          <p:cNvPr id="10" name="Rektangel 9"/>
          <p:cNvSpPr/>
          <p:nvPr/>
        </p:nvSpPr>
        <p:spPr>
          <a:xfrm>
            <a:off x="15751370" y="564829"/>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graphicFrame>
        <p:nvGraphicFramePr>
          <p:cNvPr id="256" name="Google Shape;256;p26"/>
          <p:cNvGraphicFramePr/>
          <p:nvPr/>
        </p:nvGraphicFramePr>
        <p:xfrm>
          <a:off x="0" y="0"/>
          <a:ext cx="15120000" cy="10696535"/>
        </p:xfrm>
        <a:graphic>
          <a:graphicData uri="http://schemas.openxmlformats.org/drawingml/2006/table">
            <a:tbl>
              <a:tblPr>
                <a:noFill/>
                <a:tableStyleId>{AE7EAA58-4EDA-4114-B047-75ABB572CC32}</a:tableStyleId>
              </a:tblPr>
              <a:tblGrid>
                <a:gridCol w="2459475"/>
                <a:gridCol w="6659175"/>
                <a:gridCol w="2243000"/>
                <a:gridCol w="3758350"/>
              </a:tblGrid>
              <a:tr h="787728">
                <a:tc rowSpan="2">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fr" sz="2000" b="1" dirty="0" smtClean="0"/>
                        <a:t>FACILITY </a:t>
                      </a:r>
                      <a:r>
                        <a:rPr lang="fr" sz="2000" b="1" dirty="0"/>
                        <a:t>NAME, </a:t>
                      </a:r>
                      <a:r>
                        <a:rPr lang="fr" sz="2000" b="1" dirty="0" smtClean="0"/>
                        <a:t>SRN</a:t>
                      </a:r>
                      <a:endParaRPr sz="2000" b="1"/>
                    </a:p>
                    <a:p>
                      <a:pPr marL="0" lvl="0" indent="0" algn="l" rtl="0">
                        <a:spcBef>
                          <a:spcPts val="0"/>
                        </a:spcBef>
                        <a:spcAft>
                          <a:spcPts val="0"/>
                        </a:spcAft>
                        <a:buNone/>
                      </a:pPr>
                      <a:r>
                        <a:rPr lang="fr" sz="2000" b="1" dirty="0"/>
                        <a:t>BATTLE DAMAGE ASSESSMENT </a:t>
                      </a:r>
                      <a:r>
                        <a:rPr lang="fr" sz="2000" b="1" dirty="0" smtClean="0"/>
                        <a:t>GRAPHIC</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rowSpan="2">
                  <a:txBody>
                    <a:bodyPr/>
                    <a:lstStyle/>
                    <a:p>
                      <a:pPr marL="0" lvl="0" indent="0" algn="ctr" rtl="0">
                        <a:spcBef>
                          <a:spcPts val="0"/>
                        </a:spcBef>
                        <a:spcAft>
                          <a:spcPts val="0"/>
                        </a:spcAft>
                        <a:buNone/>
                      </a:pPr>
                      <a:r>
                        <a:rPr lang="fr" sz="2000" b="1"/>
                        <a:t>MAP</a:t>
                      </a:r>
                      <a:endParaRPr sz="2000" b="1"/>
                    </a:p>
                    <a:p>
                      <a:pPr marL="0" lvl="0" indent="0" algn="ctr" rtl="0">
                        <a:spcBef>
                          <a:spcPts val="0"/>
                        </a:spcBef>
                        <a:spcAft>
                          <a:spcPts val="0"/>
                        </a:spcAft>
                        <a:buNone/>
                      </a:pPr>
                      <a:r>
                        <a:rPr lang="fr" sz="2000" b="1"/>
                        <a:t>OVERVIEW</a:t>
                      </a: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US" sz="1900" b="1" dirty="0" smtClean="0"/>
                        <a:t>OPAC</a:t>
                      </a:r>
                      <a:r>
                        <a:rPr lang="en-US" sz="1900" b="1" baseline="0" dirty="0" smtClean="0"/>
                        <a:t> CLASSIFIED</a:t>
                      </a:r>
                      <a:endParaRPr lang="en-US" sz="1900" b="1" dirty="0" smtClean="0"/>
                    </a:p>
                    <a:p>
                      <a:pPr marL="0" lvl="0" indent="0" algn="ctr" rtl="0">
                        <a:spcBef>
                          <a:spcPts val="0"/>
                        </a:spcBef>
                        <a:spcAft>
                          <a:spcPts val="0"/>
                        </a:spcAft>
                        <a:buNone/>
                      </a:pPr>
                      <a:r>
                        <a:rPr lang="en-US" sz="1900" b="1" dirty="0" smtClean="0"/>
                        <a:t>REL TO CJTF-23</a:t>
                      </a:r>
                      <a:endParaRPr lang="en-US" sz="19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1107959">
                <a:tc vMerge="1">
                  <a:txBody>
                    <a:bodyPr/>
                    <a:lstStyle/>
                    <a:p>
                      <a:endParaRPr lang="nb-NO"/>
                    </a:p>
                  </a:txBody>
                  <a:tcPr/>
                </a:tc>
                <a:tc>
                  <a:txBody>
                    <a:bodyPr/>
                    <a:lstStyle/>
                    <a:p>
                      <a:pPr marL="0" lvl="0" indent="0" algn="l" rtl="0">
                        <a:spcBef>
                          <a:spcPts val="0"/>
                        </a:spcBef>
                        <a:spcAft>
                          <a:spcPts val="0"/>
                        </a:spcAft>
                        <a:buNone/>
                      </a:pPr>
                      <a:r>
                        <a:rPr lang="nb-NO" sz="1500" b="1" dirty="0" smtClean="0"/>
                        <a:t>BE: SRNTGTXXX   CATCODE: X</a:t>
                      </a:r>
                    </a:p>
                    <a:p>
                      <a:pPr marL="0" lvl="0" indent="0" algn="l" rtl="0">
                        <a:spcBef>
                          <a:spcPts val="0"/>
                        </a:spcBef>
                        <a:spcAft>
                          <a:spcPts val="0"/>
                        </a:spcAft>
                        <a:buNone/>
                      </a:pPr>
                      <a:r>
                        <a:rPr lang="nb-NO" sz="1500" b="1" dirty="0" smtClean="0"/>
                        <a:t>MIDB GEO: [N DDMM.MMM ] [ E DDDMM.MMM]</a:t>
                      </a:r>
                    </a:p>
                    <a:p>
                      <a:pPr marL="0" lvl="0" indent="0" algn="l" rtl="0">
                        <a:spcBef>
                          <a:spcPts val="0"/>
                        </a:spcBef>
                        <a:spcAft>
                          <a:spcPts val="0"/>
                        </a:spcAft>
                        <a:buNone/>
                      </a:pPr>
                      <a:r>
                        <a:rPr lang="nb-NO" sz="1500" b="1" dirty="0" smtClean="0"/>
                        <a:t>ICOD: 2011-XX-XX</a:t>
                      </a:r>
                      <a:r>
                        <a:rPr lang="nb-NO" sz="1500" b="1" baseline="0" dirty="0" smtClean="0"/>
                        <a:t> </a:t>
                      </a:r>
                      <a:r>
                        <a:rPr lang="nb-NO" sz="1500" b="1" dirty="0" smtClean="0"/>
                        <a:t>DOI: 2011-XX-XX</a:t>
                      </a:r>
                      <a:r>
                        <a:rPr lang="nb-NO" sz="1500" b="1" baseline="0" dirty="0" smtClean="0"/>
                        <a:t>  (Or </a:t>
                      </a:r>
                      <a:r>
                        <a:rPr lang="nb-NO" sz="1500" b="1" baseline="0" dirty="0" err="1" smtClean="0"/>
                        <a:t>reference</a:t>
                      </a:r>
                      <a:r>
                        <a:rPr lang="nb-NO" sz="1500" b="1" baseline="0" dirty="0" smtClean="0"/>
                        <a:t> ATO Day)</a:t>
                      </a:r>
                      <a:endParaRPr lang="nb-NO"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vMerge="1">
                  <a:txBody>
                    <a:bodyPr/>
                    <a:lstStyle/>
                    <a:p>
                      <a:endParaRPr lang="nb-NO"/>
                    </a:p>
                  </a:txBody>
                  <a:tcPr/>
                </a:tc>
                <a:tc>
                  <a:txBody>
                    <a:bodyPr/>
                    <a:lstStyle/>
                    <a:p>
                      <a:pPr marL="0" lvl="0" indent="0" algn="ctr" rtl="0">
                        <a:spcBef>
                          <a:spcPts val="0"/>
                        </a:spcBef>
                        <a:spcAft>
                          <a:spcPts val="0"/>
                        </a:spcAft>
                        <a:buNone/>
                      </a:pPr>
                      <a:r>
                        <a:rPr lang="en-US" sz="1500" b="1" dirty="0" smtClean="0"/>
                        <a:t>DECL ON: 2061-01-01(+50 YEARS)</a:t>
                      </a:r>
                      <a:endParaRPr lang="en-US" sz="1500" b="1" dirty="0"/>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r>
              <a:tr h="8796126">
                <a:tc gridSpan="4">
                  <a:txBody>
                    <a:bodyPr/>
                    <a:lstStyle/>
                    <a:p>
                      <a:pPr marL="0" lvl="0" indent="0" algn="ctr" rtl="0">
                        <a:spcBef>
                          <a:spcPts val="0"/>
                        </a:spcBef>
                        <a:spcAft>
                          <a:spcPts val="0"/>
                        </a:spcAft>
                        <a:buNone/>
                      </a:pPr>
                      <a:endParaRPr sz="2000" b="1"/>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hMerge="1">
                  <a:txBody>
                    <a:bodyPr/>
                    <a:lstStyle/>
                    <a:p>
                      <a:endParaRPr lang="nb-NO"/>
                    </a:p>
                  </a:txBody>
                  <a:tcPr/>
                </a:tc>
                <a:tc hMerge="1">
                  <a:txBody>
                    <a:bodyPr/>
                    <a:lstStyle/>
                    <a:p>
                      <a:endParaRPr lang="nb-NO"/>
                    </a:p>
                  </a:txBody>
                  <a:tcPr/>
                </a:tc>
                <a:tc hMerge="1">
                  <a:txBody>
                    <a:bodyPr/>
                    <a:lstStyle/>
                    <a:p>
                      <a:endParaRPr lang="nb-NO"/>
                    </a:p>
                  </a:txBody>
                  <a:tcPr/>
                </a:tc>
              </a:tr>
            </a:tbl>
          </a:graphicData>
        </a:graphic>
      </p:graphicFrame>
      <p:sp>
        <p:nvSpPr>
          <p:cNvPr id="257" name="Google Shape;257;p26"/>
          <p:cNvSpPr/>
          <p:nvPr/>
        </p:nvSpPr>
        <p:spPr>
          <a:xfrm>
            <a:off x="7941200" y="1907025"/>
            <a:ext cx="7179000" cy="4173600"/>
          </a:xfrm>
          <a:prstGeom prst="rect">
            <a:avLst/>
          </a:prstGeom>
          <a:solidFill>
            <a:srgbClr val="EEEEEE"/>
          </a:solidFill>
          <a:ln w="1905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261" name="Google Shape;261;p26"/>
          <p:cNvGrpSpPr/>
          <p:nvPr/>
        </p:nvGrpSpPr>
        <p:grpSpPr>
          <a:xfrm>
            <a:off x="1522925" y="4158450"/>
            <a:ext cx="4103108" cy="2016000"/>
            <a:chOff x="3671523" y="6965375"/>
            <a:chExt cx="1459350" cy="2016000"/>
          </a:xfrm>
        </p:grpSpPr>
        <p:sp>
          <p:nvSpPr>
            <p:cNvPr id="262" name="Google Shape;262;p26"/>
            <p:cNvSpPr txBox="1"/>
            <p:nvPr/>
          </p:nvSpPr>
          <p:spPr>
            <a:xfrm>
              <a:off x="3671523" y="6965375"/>
              <a:ext cx="1166100" cy="6759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b="1" dirty="0">
                  <a:solidFill>
                    <a:schemeClr val="dk1"/>
                  </a:solidFill>
                </a:rPr>
                <a:t>TARGET OBJECTIVE</a:t>
              </a:r>
              <a:endParaRPr b="1">
                <a:solidFill>
                  <a:schemeClr val="dk1"/>
                </a:solidFill>
              </a:endParaRPr>
            </a:p>
            <a:p>
              <a:pPr marL="0" lvl="0" indent="0" algn="ctr" rtl="0">
                <a:spcBef>
                  <a:spcPts val="0"/>
                </a:spcBef>
                <a:spcAft>
                  <a:spcPts val="0"/>
                </a:spcAft>
                <a:buNone/>
              </a:pPr>
              <a:r>
                <a:rPr lang="fr" b="1" dirty="0">
                  <a:solidFill>
                    <a:schemeClr val="dk1"/>
                  </a:solidFill>
                </a:rPr>
                <a:t>DAMAGE/CHANGE ASSESSMENT</a:t>
              </a:r>
              <a:endParaRPr b="1">
                <a:solidFill>
                  <a:schemeClr val="dk1"/>
                </a:solidFill>
              </a:endParaRPr>
            </a:p>
            <a:p>
              <a:pPr marL="0" lvl="0" indent="0" algn="ctr" rtl="0">
                <a:spcBef>
                  <a:spcPts val="0"/>
                </a:spcBef>
                <a:spcAft>
                  <a:spcPts val="0"/>
                </a:spcAft>
                <a:buNone/>
              </a:pPr>
              <a:r>
                <a:rPr lang="fr" b="1" dirty="0" smtClean="0">
                  <a:solidFill>
                    <a:schemeClr val="dk1"/>
                  </a:solidFill>
                </a:rPr>
                <a:t>DPI:[SRNTGTXXX]</a:t>
              </a:r>
              <a:endParaRPr b="1">
                <a:solidFill>
                  <a:schemeClr val="dk1"/>
                </a:solidFill>
              </a:endParaRPr>
            </a:p>
          </p:txBody>
        </p:sp>
        <p:cxnSp>
          <p:nvCxnSpPr>
            <p:cNvPr id="263" name="Google Shape;263;p26"/>
            <p:cNvCxnSpPr>
              <a:stCxn id="262" idx="2"/>
            </p:cNvCxnSpPr>
            <p:nvPr/>
          </p:nvCxnSpPr>
          <p:spPr>
            <a:xfrm>
              <a:off x="4254573" y="7641275"/>
              <a:ext cx="876300" cy="1340100"/>
            </a:xfrm>
            <a:prstGeom prst="straightConnector1">
              <a:avLst/>
            </a:prstGeom>
            <a:noFill/>
            <a:ln w="19050" cap="flat" cmpd="sng">
              <a:solidFill>
                <a:srgbClr val="000000"/>
              </a:solidFill>
              <a:prstDash val="solid"/>
              <a:round/>
              <a:headEnd type="none" w="med" len="med"/>
              <a:tailEnd type="none" w="med" len="med"/>
            </a:ln>
          </p:spPr>
        </p:cxnSp>
      </p:grpSp>
      <p:sp>
        <p:nvSpPr>
          <p:cNvPr id="264" name="Google Shape;264;p26"/>
          <p:cNvSpPr txBox="1"/>
          <p:nvPr/>
        </p:nvSpPr>
        <p:spPr>
          <a:xfrm>
            <a:off x="3186600" y="10083157"/>
            <a:ext cx="11933400" cy="614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fr" sz="1600" b="1"/>
              <a:t>BDA REMARK: [CLASSIFICATION] [DISSEMINATION]</a:t>
            </a:r>
            <a:r>
              <a:rPr lang="fr" b="1"/>
              <a:t> </a:t>
            </a:r>
            <a:r>
              <a:rPr lang="fr"/>
              <a:t>Assessment: Physical Damage/change, Collateral Damage, Functional Damage/change, Munitions Effectiveness, Reattack Recommendation, Additional/Collateral Effects</a:t>
            </a:r>
            <a:endParaRPr/>
          </a:p>
        </p:txBody>
      </p:sp>
      <p:sp>
        <p:nvSpPr>
          <p:cNvPr id="266" name="Google Shape;266;p26"/>
          <p:cNvSpPr txBox="1"/>
          <p:nvPr/>
        </p:nvSpPr>
        <p:spPr>
          <a:xfrm>
            <a:off x="99300" y="1998525"/>
            <a:ext cx="31866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algn="ctr"/>
            <a:r>
              <a:rPr lang="nb-NO" b="1" dirty="0" smtClean="0">
                <a:solidFill>
                  <a:srgbClr val="FF0000"/>
                </a:solidFill>
              </a:rPr>
              <a:t>OPAC CLASSIFIED</a:t>
            </a:r>
          </a:p>
        </p:txBody>
      </p:sp>
      <p:sp>
        <p:nvSpPr>
          <p:cNvPr id="267" name="Google Shape;267;p26"/>
          <p:cNvSpPr txBox="1"/>
          <p:nvPr/>
        </p:nvSpPr>
        <p:spPr>
          <a:xfrm>
            <a:off x="11309400" y="1998525"/>
            <a:ext cx="16200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600" b="1">
                <a:solidFill>
                  <a:schemeClr val="dk1"/>
                </a:solidFill>
              </a:rPr>
              <a:t>PRE-STRIKE</a:t>
            </a:r>
            <a:endParaRPr sz="1600" b="1">
              <a:solidFill>
                <a:schemeClr val="dk1"/>
              </a:solidFill>
            </a:endParaRPr>
          </a:p>
        </p:txBody>
      </p:sp>
      <p:sp>
        <p:nvSpPr>
          <p:cNvPr id="268" name="Google Shape;268;p26"/>
          <p:cNvSpPr txBox="1"/>
          <p:nvPr/>
        </p:nvSpPr>
        <p:spPr>
          <a:xfrm>
            <a:off x="5392275" y="1998525"/>
            <a:ext cx="1620000" cy="50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600" b="1">
                <a:solidFill>
                  <a:schemeClr val="dk1"/>
                </a:solidFill>
              </a:rPr>
              <a:t>POST-STRIKE</a:t>
            </a:r>
            <a:endParaRPr sz="1600" b="1">
              <a:solidFill>
                <a:schemeClr val="dk1"/>
              </a:solidFill>
            </a:endParaRPr>
          </a:p>
        </p:txBody>
      </p:sp>
      <p:sp>
        <p:nvSpPr>
          <p:cNvPr id="17" name="Google Shape;213;p23"/>
          <p:cNvSpPr txBox="1"/>
          <p:nvPr/>
        </p:nvSpPr>
        <p:spPr>
          <a:xfrm>
            <a:off x="0" y="10077855"/>
            <a:ext cx="3186600" cy="613958"/>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lvl="0" algn="ctr"/>
            <a:r>
              <a:rPr lang="en-US" b="1" dirty="0" smtClean="0"/>
              <a:t>OPAC CLASSIFIED</a:t>
            </a:r>
          </a:p>
          <a:p>
            <a:pPr lvl="0" algn="ctr"/>
            <a:r>
              <a:rPr lang="en-US" b="1" dirty="0" smtClean="0"/>
              <a:t>REL TO CJTF-23</a:t>
            </a:r>
            <a:endParaRPr lang="en-US" b="1" dirty="0"/>
          </a:p>
        </p:txBody>
      </p:sp>
      <p:pic>
        <p:nvPicPr>
          <p:cNvPr id="18" name="Picture 3"/>
          <p:cNvPicPr>
            <a:picLocks noChangeAspect="1" noChangeArrowheads="1"/>
          </p:cNvPicPr>
          <p:nvPr/>
        </p:nvPicPr>
        <p:blipFill>
          <a:blip r:embed="rId3" cstate="screen"/>
          <a:srcRect b="514"/>
          <a:stretch>
            <a:fillRect/>
          </a:stretch>
        </p:blipFill>
        <p:spPr bwMode="auto">
          <a:xfrm>
            <a:off x="9104243" y="0"/>
            <a:ext cx="2276553" cy="1888331"/>
          </a:xfrm>
          <a:prstGeom prst="rect">
            <a:avLst/>
          </a:prstGeom>
          <a:noFill/>
          <a:ln w="9525">
            <a:solidFill>
              <a:schemeClr val="tx1"/>
            </a:solidFill>
            <a:miter lim="800000"/>
            <a:headEnd/>
            <a:tailEnd/>
          </a:ln>
          <a:effectLst/>
        </p:spPr>
      </p:pic>
      <p:pic>
        <p:nvPicPr>
          <p:cNvPr id="10241" name="Picture 1" descr="D:\GIT PROJECTS\OPAT-background\Virtual Intelligence Service only logo.PNG"/>
          <p:cNvPicPr>
            <a:picLocks noChangeAspect="1" noChangeArrowheads="1"/>
          </p:cNvPicPr>
          <p:nvPr/>
        </p:nvPicPr>
        <p:blipFill>
          <a:blip r:embed="rId4"/>
          <a:srcRect/>
          <a:stretch>
            <a:fillRect/>
          </a:stretch>
        </p:blipFill>
        <p:spPr bwMode="auto">
          <a:xfrm>
            <a:off x="0" y="0"/>
            <a:ext cx="2225675" cy="1958975"/>
          </a:xfrm>
          <a:prstGeom prst="rect">
            <a:avLst/>
          </a:prstGeom>
          <a:noFill/>
        </p:spPr>
      </p:pic>
      <p:sp>
        <p:nvSpPr>
          <p:cNvPr id="20" name="Rektangel 19"/>
          <p:cNvSpPr/>
          <p:nvPr/>
        </p:nvSpPr>
        <p:spPr>
          <a:xfrm>
            <a:off x="15751370" y="564829"/>
            <a:ext cx="118753" cy="130629"/>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5">
            <a:extLst>
              <a:ext uri="{FF2B5EF4-FFF2-40B4-BE49-F238E27FC236}">
                <a16:creationId xmlns:a16="http://schemas.microsoft.com/office/drawing/2014/main" xmlns="" id="{9689C963-FBFE-F6A6-8CB8-ED90E7F3E0DA}"/>
              </a:ext>
            </a:extLst>
          </p:cNvPr>
          <p:cNvGrpSpPr/>
          <p:nvPr/>
        </p:nvGrpSpPr>
        <p:grpSpPr>
          <a:xfrm>
            <a:off x="7023818" y="2742425"/>
            <a:ext cx="559046" cy="692832"/>
            <a:chOff x="15526400" y="3343535"/>
            <a:chExt cx="1172983" cy="1324523"/>
          </a:xfrm>
        </p:grpSpPr>
        <p:sp>
          <p:nvSpPr>
            <p:cNvPr id="24" name="Freeform: Shape 26">
              <a:extLst>
                <a:ext uri="{FF2B5EF4-FFF2-40B4-BE49-F238E27FC236}">
                  <a16:creationId xmlns:a16="http://schemas.microsoft.com/office/drawing/2014/main" xmlns="" id="{602570C7-2CFF-E39E-7C48-3B7A17B5C88E}"/>
                </a:ext>
              </a:extLst>
            </p:cNvPr>
            <p:cNvSpPr/>
            <p:nvPr/>
          </p:nvSpPr>
          <p:spPr>
            <a:xfrm>
              <a:off x="15526400" y="3343535"/>
              <a:ext cx="1172983" cy="1324523"/>
            </a:xfrm>
            <a:custGeom>
              <a:avLst/>
              <a:gdLst>
                <a:gd name="connsiteX0" fmla="*/ 351692 w 731520"/>
                <a:gd name="connsiteY0" fmla="*/ 0 h 858129"/>
                <a:gd name="connsiteX1" fmla="*/ 0 w 731520"/>
                <a:gd name="connsiteY1" fmla="*/ 858129 h 858129"/>
                <a:gd name="connsiteX2" fmla="*/ 337624 w 731520"/>
                <a:gd name="connsiteY2" fmla="*/ 647114 h 858129"/>
                <a:gd name="connsiteX3" fmla="*/ 731520 w 731520"/>
                <a:gd name="connsiteY3" fmla="*/ 844061 h 858129"/>
                <a:gd name="connsiteX4" fmla="*/ 351692 w 731520"/>
                <a:gd name="connsiteY4" fmla="*/ 0 h 858129"/>
                <a:gd name="connsiteX0" fmla="*/ 394761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94761 w 731520"/>
                <a:gd name="connsiteY4" fmla="*/ 0 h 992212"/>
                <a:gd name="connsiteX0" fmla="*/ 383994 w 731520"/>
                <a:gd name="connsiteY0" fmla="*/ 0 h 992212"/>
                <a:gd name="connsiteX1" fmla="*/ 0 w 731520"/>
                <a:gd name="connsiteY1" fmla="*/ 992212 h 992212"/>
                <a:gd name="connsiteX2" fmla="*/ 337624 w 731520"/>
                <a:gd name="connsiteY2" fmla="*/ 781197 h 992212"/>
                <a:gd name="connsiteX3" fmla="*/ 731520 w 731520"/>
                <a:gd name="connsiteY3" fmla="*/ 978144 h 992212"/>
                <a:gd name="connsiteX4" fmla="*/ 383994 w 731520"/>
                <a:gd name="connsiteY4" fmla="*/ 0 h 992212"/>
                <a:gd name="connsiteX0" fmla="*/ 383994 w 957635"/>
                <a:gd name="connsiteY0" fmla="*/ 0 h 1313351"/>
                <a:gd name="connsiteX1" fmla="*/ 0 w 957635"/>
                <a:gd name="connsiteY1" fmla="*/ 992212 h 1313351"/>
                <a:gd name="connsiteX2" fmla="*/ 337624 w 957635"/>
                <a:gd name="connsiteY2" fmla="*/ 781197 h 1313351"/>
                <a:gd name="connsiteX3" fmla="*/ 957635 w 957635"/>
                <a:gd name="connsiteY3" fmla="*/ 1313351 h 1313351"/>
                <a:gd name="connsiteX4" fmla="*/ 383994 w 957635"/>
                <a:gd name="connsiteY4" fmla="*/ 0 h 1313351"/>
                <a:gd name="connsiteX0" fmla="*/ 599342 w 1172983"/>
                <a:gd name="connsiteY0" fmla="*/ 0 h 1313351"/>
                <a:gd name="connsiteX1" fmla="*/ 0 w 1172983"/>
                <a:gd name="connsiteY1" fmla="*/ 1305071 h 1313351"/>
                <a:gd name="connsiteX2" fmla="*/ 552972 w 1172983"/>
                <a:gd name="connsiteY2" fmla="*/ 781197 h 1313351"/>
                <a:gd name="connsiteX3" fmla="*/ 1172983 w 1172983"/>
                <a:gd name="connsiteY3" fmla="*/ 1313351 h 1313351"/>
                <a:gd name="connsiteX4" fmla="*/ 599342 w 1172983"/>
                <a:gd name="connsiteY4" fmla="*/ 0 h 1313351"/>
                <a:gd name="connsiteX0" fmla="*/ 599342 w 1172983"/>
                <a:gd name="connsiteY0" fmla="*/ 0 h 1313351"/>
                <a:gd name="connsiteX1" fmla="*/ 0 w 1172983"/>
                <a:gd name="connsiteY1" fmla="*/ 1305071 h 1313351"/>
                <a:gd name="connsiteX2" fmla="*/ 574507 w 1172983"/>
                <a:gd name="connsiteY2" fmla="*/ 982322 h 1313351"/>
                <a:gd name="connsiteX3" fmla="*/ 1172983 w 1172983"/>
                <a:gd name="connsiteY3" fmla="*/ 1313351 h 1313351"/>
                <a:gd name="connsiteX4" fmla="*/ 599342 w 1172983"/>
                <a:gd name="connsiteY4" fmla="*/ 0 h 1313351"/>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99342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99342 w 1172983"/>
                <a:gd name="connsiteY4" fmla="*/ 0 h 1302177"/>
                <a:gd name="connsiteX0" fmla="*/ 567040 w 1172983"/>
                <a:gd name="connsiteY0" fmla="*/ 0 h 1302177"/>
                <a:gd name="connsiteX1" fmla="*/ 0 w 1172983"/>
                <a:gd name="connsiteY1" fmla="*/ 1293897 h 1302177"/>
                <a:gd name="connsiteX2" fmla="*/ 574507 w 1172983"/>
                <a:gd name="connsiteY2" fmla="*/ 971148 h 1302177"/>
                <a:gd name="connsiteX3" fmla="*/ 1172983 w 1172983"/>
                <a:gd name="connsiteY3" fmla="*/ 1302177 h 1302177"/>
                <a:gd name="connsiteX4" fmla="*/ 567040 w 1172983"/>
                <a:gd name="connsiteY4" fmla="*/ 0 h 1302177"/>
                <a:gd name="connsiteX0" fmla="*/ 567040 w 1172983"/>
                <a:gd name="connsiteY0" fmla="*/ 0 h 1291003"/>
                <a:gd name="connsiteX1" fmla="*/ 0 w 1172983"/>
                <a:gd name="connsiteY1" fmla="*/ 1282723 h 1291003"/>
                <a:gd name="connsiteX2" fmla="*/ 574507 w 1172983"/>
                <a:gd name="connsiteY2" fmla="*/ 959974 h 1291003"/>
                <a:gd name="connsiteX3" fmla="*/ 1172983 w 1172983"/>
                <a:gd name="connsiteY3" fmla="*/ 1291003 h 1291003"/>
                <a:gd name="connsiteX4" fmla="*/ 567040 w 1172983"/>
                <a:gd name="connsiteY4" fmla="*/ 0 h 1291003"/>
                <a:gd name="connsiteX0" fmla="*/ 577807 w 1172983"/>
                <a:gd name="connsiteY0" fmla="*/ 0 h 1190441"/>
                <a:gd name="connsiteX1" fmla="*/ 0 w 1172983"/>
                <a:gd name="connsiteY1" fmla="*/ 1182161 h 1190441"/>
                <a:gd name="connsiteX2" fmla="*/ 574507 w 1172983"/>
                <a:gd name="connsiteY2" fmla="*/ 859412 h 1190441"/>
                <a:gd name="connsiteX3" fmla="*/ 1172983 w 1172983"/>
                <a:gd name="connsiteY3" fmla="*/ 1190441 h 1190441"/>
                <a:gd name="connsiteX4" fmla="*/ 577807 w 1172983"/>
                <a:gd name="connsiteY4" fmla="*/ 0 h 1190441"/>
                <a:gd name="connsiteX0" fmla="*/ 577807 w 1172983"/>
                <a:gd name="connsiteY0" fmla="*/ 0 h 933449"/>
                <a:gd name="connsiteX1" fmla="*/ 0 w 1172983"/>
                <a:gd name="connsiteY1" fmla="*/ 925169 h 933449"/>
                <a:gd name="connsiteX2" fmla="*/ 574507 w 1172983"/>
                <a:gd name="connsiteY2" fmla="*/ 602420 h 933449"/>
                <a:gd name="connsiteX3" fmla="*/ 1172983 w 1172983"/>
                <a:gd name="connsiteY3" fmla="*/ 933449 h 933449"/>
                <a:gd name="connsiteX4" fmla="*/ 577807 w 1172983"/>
                <a:gd name="connsiteY4" fmla="*/ 0 h 933449"/>
                <a:gd name="connsiteX0" fmla="*/ 599342 w 1172983"/>
                <a:gd name="connsiteY0" fmla="*/ 0 h 1324524"/>
                <a:gd name="connsiteX1" fmla="*/ 0 w 1172983"/>
                <a:gd name="connsiteY1" fmla="*/ 1316244 h 1324524"/>
                <a:gd name="connsiteX2" fmla="*/ 574507 w 1172983"/>
                <a:gd name="connsiteY2" fmla="*/ 993495 h 1324524"/>
                <a:gd name="connsiteX3" fmla="*/ 1172983 w 1172983"/>
                <a:gd name="connsiteY3" fmla="*/ 1324524 h 1324524"/>
                <a:gd name="connsiteX4" fmla="*/ 599342 w 1172983"/>
                <a:gd name="connsiteY4" fmla="*/ 0 h 1324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83" h="1324524">
                  <a:moveTo>
                    <a:pt x="599342" y="0"/>
                  </a:moveTo>
                  <a:lnTo>
                    <a:pt x="0" y="1316244"/>
                  </a:lnTo>
                  <a:lnTo>
                    <a:pt x="574507" y="993495"/>
                  </a:lnTo>
                  <a:lnTo>
                    <a:pt x="1172983" y="1324524"/>
                  </a:lnTo>
                  <a:lnTo>
                    <a:pt x="599342" y="0"/>
                  </a:lnTo>
                  <a:close/>
                </a:path>
              </a:pathLst>
            </a:cu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Google Shape;66;p14">
              <a:extLst>
                <a:ext uri="{FF2B5EF4-FFF2-40B4-BE49-F238E27FC236}">
                  <a16:creationId xmlns:a16="http://schemas.microsoft.com/office/drawing/2014/main" xmlns="" id="{D398E2B3-4A72-194D-3028-FC7A0B3599A2}"/>
                </a:ext>
              </a:extLst>
            </p:cNvPr>
            <p:cNvSpPr txBox="1"/>
            <p:nvPr/>
          </p:nvSpPr>
          <p:spPr>
            <a:xfrm>
              <a:off x="15716513" y="3587815"/>
              <a:ext cx="502201" cy="64984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2400" b="1" dirty="0">
                  <a:solidFill>
                    <a:sysClr val="windowText" lastClr="000000"/>
                  </a:solidFill>
                </a:rPr>
                <a:t>N</a:t>
              </a:r>
              <a:endParaRPr sz="2400" b="1" dirty="0">
                <a:solidFill>
                  <a:sysClr val="windowText" lastClr="000000"/>
                </a:solidFill>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BAKCUP SLIDES AFTER THIS</a:t>
            </a:r>
            <a:endParaRPr lang="en-US" dirty="0"/>
          </a:p>
        </p:txBody>
      </p:sp>
    </p:spTree>
  </p:cSld>
  <p:clrMapOvr>
    <a:masterClrMapping/>
  </p:clrMapOvr>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2393</Words>
  <PresentationFormat>Egendefinert</PresentationFormat>
  <Paragraphs>512</Paragraphs>
  <Slides>21</Slides>
  <Notes>20</Notes>
  <HiddenSlides>13</HiddenSlides>
  <MMClips>0</MMClips>
  <ScaleCrop>false</ScaleCrop>
  <HeadingPairs>
    <vt:vector size="6" baseType="variant">
      <vt:variant>
        <vt:lpstr>Brukte skrifter</vt:lpstr>
      </vt:variant>
      <vt:variant>
        <vt:i4>3</vt:i4>
      </vt:variant>
      <vt:variant>
        <vt:lpstr>Tema</vt:lpstr>
      </vt:variant>
      <vt:variant>
        <vt:i4>1</vt:i4>
      </vt:variant>
      <vt:variant>
        <vt:lpstr>Lysbildetitler</vt:lpstr>
      </vt:variant>
      <vt:variant>
        <vt:i4>21</vt:i4>
      </vt:variant>
    </vt:vector>
  </HeadingPairs>
  <TitlesOfParts>
    <vt:vector size="25" baseType="lpstr">
      <vt:lpstr>Arial</vt:lpstr>
      <vt:lpstr>Calibri</vt:lpstr>
      <vt:lpstr>Times New Roman</vt:lpstr>
      <vt:lpstr>Simple Light</vt:lpstr>
      <vt:lpstr>TARGET FOLDER  XXXXXXX  FACILITY NAME, SRN</vt:lpstr>
      <vt:lpstr>Lysbilde 2</vt:lpstr>
      <vt:lpstr>Lysbilde 3</vt:lpstr>
      <vt:lpstr>Lysbilde 4</vt:lpstr>
      <vt:lpstr>Lysbilde 5</vt:lpstr>
      <vt:lpstr>Lysbilde 6</vt:lpstr>
      <vt:lpstr>Lysbilde 7</vt:lpstr>
      <vt:lpstr>Lysbilde 8</vt:lpstr>
      <vt:lpstr>BAKCUP SLIDES AFTER THIS</vt:lpstr>
      <vt:lpstr>Lysbilde 10</vt:lpstr>
      <vt:lpstr>Lysbilde 11</vt:lpstr>
      <vt:lpstr>Lysbilde 12</vt:lpstr>
      <vt:lpstr>Lysbilde 13</vt:lpstr>
      <vt:lpstr>Lysbilde 14</vt:lpstr>
      <vt:lpstr>Lysbilde 15</vt:lpstr>
      <vt:lpstr>Lysbilde 16</vt:lpstr>
      <vt:lpstr>Lysbilde 17</vt:lpstr>
      <vt:lpstr>Lysbilde 18</vt:lpstr>
      <vt:lpstr>Lysbilde 19</vt:lpstr>
      <vt:lpstr>Lysbilde 20</vt:lpstr>
      <vt:lpstr>Lysbilde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TARGET FOLDER  XXXXXXX  [FACILITY NAME, COUNTRY CODE]</dc:title>
  <dc:subject>OPAC VIS Template - Target Folder</dc:subject>
  <dc:creator>132nd;VIS</dc:creator>
  <cp:lastModifiedBy>Frode Nakken</cp:lastModifiedBy>
  <cp:revision>11</cp:revision>
  <dcterms:modified xsi:type="dcterms:W3CDTF">2025-01-06T19:36:54Z</dcterms:modified>
</cp:coreProperties>
</file>