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11" d="100"/>
          <a:sy n="211" d="100"/>
        </p:scale>
        <p:origin x="192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04.01.2025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7A0C9DF6-B3B3-3D84-2B63-F5B2F0E07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" y="785293"/>
            <a:ext cx="5608191" cy="3154608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SRNTGT058	R-21 Highway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58</a:t>
            </a:r>
            <a:r>
              <a:rPr lang="pl-PL" sz="1100" b="1">
                <a:solidFill>
                  <a:schemeClr val="tx1"/>
                </a:solidFill>
              </a:rPr>
              <a:t>A – PILLAR – </a:t>
            </a:r>
            <a:r>
              <a:rPr lang="hu-HU" sz="1100">
                <a:solidFill>
                  <a:schemeClr val="tx1"/>
                </a:solidFill>
              </a:rPr>
              <a:t>N 67°37.426’ E033°42.682’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440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50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stCxn id="21" idx="2"/>
          </p:cNvCxnSpPr>
          <p:nvPr/>
        </p:nvCxnSpPr>
        <p:spPr>
          <a:xfrm>
            <a:off x="1974582" y="1933099"/>
            <a:ext cx="389200" cy="6992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1331640" y="171878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058A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626235" y="1003559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440 FT 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148758" y="277406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59</Words>
  <Application>Microsoft Office PowerPoint</Application>
  <PresentationFormat>Diavetítés a képernyőre (16:9 oldalarány)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SRNTGT058 R-21 Highway Bridge E105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434</cp:revision>
  <dcterms:created xsi:type="dcterms:W3CDTF">2019-03-12T22:01:00Z</dcterms:created>
  <dcterms:modified xsi:type="dcterms:W3CDTF">2025-01-04T19:24:53Z</dcterms:modified>
</cp:coreProperties>
</file>