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7" r:id="rId2"/>
    <p:sldId id="370" r:id="rId3"/>
    <p:sldId id="371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11" d="100"/>
          <a:sy n="211" d="100"/>
        </p:scale>
        <p:origin x="192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795207EB-3669-07E5-38D3-A3FCEC16DD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478E8CA-9F45-BD09-52E4-9A64FDFA68F4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29137" y="1515817"/>
            <a:ext cx="3388048" cy="238903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B: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C: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D: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618919" y="952592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SRNTGT089 SCUD Facility - 865 ft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526262" y="227072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77" y="3639418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00" y="2443871"/>
            <a:ext cx="401241" cy="267494"/>
          </a:xfrm>
          <a:prstGeom prst="rect">
            <a:avLst/>
          </a:prstGeom>
        </p:spPr>
      </p:pic>
      <p:sp>
        <p:nvSpPr>
          <p:cNvPr id="17" name="Prostokąt 33">
            <a:extLst>
              <a:ext uri="{FF2B5EF4-FFF2-40B4-BE49-F238E27FC236}">
                <a16:creationId xmlns:a16="http://schemas.microsoft.com/office/drawing/2014/main" id="{0C119320-E844-2356-CE88-5BE9128D3F54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957189A-8EAC-6CA2-3F49-BDC76160A06F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id="{D14162A1-C602-9651-EA6D-E5E59993497E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id="{933EC81A-1BD1-2A9F-470A-866B8D012D2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0218E878-AE98-0B97-D16B-F2588A59B54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id="{D29197B5-311F-7DD6-4223-AE047302F212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3D98A03A-12E4-CF5D-944A-ECFA2C4D2E3F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C47978EF-5F7A-BC35-CE9A-89F76FD3BE67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id="{BC27F3A5-BBE1-1C7B-A337-2033D6C6A3E8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FD98C947-9DCC-BA3A-178D-19E8C5D0DC12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7DA4757-DBD8-0B4D-ADDE-10CCC0C49967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E187-F9B5-598F-AC85-BACD21D8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5C62DF22-54F8-22D9-A644-1507AD1ABA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A724D68-8815-FF9F-119F-0EDFD1C1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B5460009-0817-623C-012E-7208E7630A5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038B3F-CB37-4A1D-C4D2-A6417E838AB9}"/>
              </a:ext>
            </a:extLst>
          </p:cNvPr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2BABC2C-6F56-E2D0-CF98-95052FCE85DE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>
            <a:extLst>
              <a:ext uri="{FF2B5EF4-FFF2-40B4-BE49-F238E27FC236}">
                <a16:creationId xmlns:a16="http://schemas.microsoft.com/office/drawing/2014/main" id="{973C69C4-027D-842B-3670-3C2FB9394EC5}"/>
              </a:ext>
            </a:extLst>
          </p:cNvPr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31262739-4A1D-C1AB-53B5-EA214C304090}"/>
              </a:ext>
            </a:extLst>
          </p:cNvPr>
          <p:cNvSpPr/>
          <p:nvPr/>
        </p:nvSpPr>
        <p:spPr>
          <a:xfrm>
            <a:off x="5252557" y="789075"/>
            <a:ext cx="3764628" cy="3133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WPN TYPE: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Office building for command staff, 1x2000 lbs weapon needed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The actual target is the facility’s crane structure – 1x1,000lbs weapon is sufficient</a:t>
            </a:r>
            <a:endParaRPr lang="en-US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Hard concrete structure with basement as target – 1x2,000lbs class weapon advised, possible effectiveness with 2x1,000 lbs.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7562C6C3-BF97-7D8E-8F74-E1A488282CC8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7" name="Prostokąt 33">
            <a:extLst>
              <a:ext uri="{FF2B5EF4-FFF2-40B4-BE49-F238E27FC236}">
                <a16:creationId xmlns:a16="http://schemas.microsoft.com/office/drawing/2014/main" id="{8320D5D2-33EF-7FFC-9E77-F9222E8D66A0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755E25D7-B3BC-80B8-FA10-3F956C540249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id="{88D17248-401D-E1BB-8A56-57635CECB561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id="{40D71F45-066C-6916-1866-7C12DF4E0AB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88F0D667-1D03-EBAD-7A05-6D8E875CEB7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id="{E027AEFE-5F3C-93AF-F816-5406681DD948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133E067E-ED97-0561-F920-45FDDBF7DDD6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FBDF5B3B-729B-04E5-0E1C-EDC6597BE424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id="{5811F118-105F-CFB7-C2B0-08EFA7C0A49F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E64F177F-4178-4ADC-DB52-BDDC3AB2161D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54B2D455-FE5F-E8DA-7CEE-8D0D53E1EBA5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1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991EF-1D8F-5F36-C518-09588391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92B325-5E8D-EEF7-3959-C4EEC89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2881CF9-A79B-4A4B-E42F-1CE6A6D1B67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SECONDARY IMPLICATION</a:t>
            </a:r>
          </a:p>
          <a:p>
            <a:pPr algn="ctr"/>
            <a:endParaRPr lang="pl-PL" sz="1100" b="1">
              <a:solidFill>
                <a:schemeClr val="tx1"/>
              </a:solidFill>
            </a:endParaRP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In event of TGP attack, secondary is to recon the nearby launch pads to the south-east and further south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2DCE21C-6F42-16EC-3A4D-F6147734DE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794775"/>
            <a:ext cx="3159069" cy="1776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29D505A-CE45-4192-7112-B0529DBA39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118"/>
            <a:ext cx="5645837" cy="3175783"/>
          </a:xfrm>
          <a:prstGeom prst="rect">
            <a:avLst/>
          </a:prstGeom>
        </p:spPr>
      </p:pic>
      <p:sp>
        <p:nvSpPr>
          <p:cNvPr id="55" name="Pil opp 2">
            <a:extLst>
              <a:ext uri="{FF2B5EF4-FFF2-40B4-BE49-F238E27FC236}">
                <a16:creationId xmlns:a16="http://schemas.microsoft.com/office/drawing/2014/main" id="{BC20D641-2DA6-0D2D-B483-EBE29EF0F29A}"/>
              </a:ext>
            </a:extLst>
          </p:cNvPr>
          <p:cNvSpPr/>
          <p:nvPr/>
        </p:nvSpPr>
        <p:spPr>
          <a:xfrm>
            <a:off x="2561208" y="89672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E01E49F-DF45-7C96-AECB-EAE4514E5E6E}"/>
              </a:ext>
            </a:extLst>
          </p:cNvPr>
          <p:cNvSpPr/>
          <p:nvPr/>
        </p:nvSpPr>
        <p:spPr>
          <a:xfrm>
            <a:off x="5580112" y="314781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0FE4C27A-B15D-87EE-3993-6118B9297B90}"/>
              </a:ext>
            </a:extLst>
          </p:cNvPr>
          <p:cNvSpPr/>
          <p:nvPr/>
        </p:nvSpPr>
        <p:spPr>
          <a:xfrm>
            <a:off x="6026766" y="336383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Háromszög 10">
            <a:extLst>
              <a:ext uri="{FF2B5EF4-FFF2-40B4-BE49-F238E27FC236}">
                <a16:creationId xmlns:a16="http://schemas.microsoft.com/office/drawing/2014/main" id="{F88F8F20-76BB-F09D-BF27-280141DFAA73}"/>
              </a:ext>
            </a:extLst>
          </p:cNvPr>
          <p:cNvSpPr/>
          <p:nvPr/>
        </p:nvSpPr>
        <p:spPr>
          <a:xfrm>
            <a:off x="5466406" y="1369218"/>
            <a:ext cx="683487" cy="5497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DD27E90-11F7-B3DB-41DD-174242B013D8}"/>
              </a:ext>
            </a:extLst>
          </p:cNvPr>
          <p:cNvSpPr/>
          <p:nvPr/>
        </p:nvSpPr>
        <p:spPr>
          <a:xfrm>
            <a:off x="6483226" y="3340612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rostokąt 33">
            <a:extLst>
              <a:ext uri="{FF2B5EF4-FFF2-40B4-BE49-F238E27FC236}">
                <a16:creationId xmlns:a16="http://schemas.microsoft.com/office/drawing/2014/main" id="{C093B3AD-755D-074D-AE43-9B88919509FB}"/>
              </a:ext>
            </a:extLst>
          </p:cNvPr>
          <p:cNvSpPr/>
          <p:nvPr/>
        </p:nvSpPr>
        <p:spPr>
          <a:xfrm>
            <a:off x="6156176" y="1394542"/>
            <a:ext cx="1622686" cy="408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il opp 2">
            <a:extLst>
              <a:ext uri="{FF2B5EF4-FFF2-40B4-BE49-F238E27FC236}">
                <a16:creationId xmlns:a16="http://schemas.microsoft.com/office/drawing/2014/main" id="{FA60BDFE-6E31-A3FA-40C5-388A662AB19B}"/>
              </a:ext>
            </a:extLst>
          </p:cNvPr>
          <p:cNvSpPr/>
          <p:nvPr/>
        </p:nvSpPr>
        <p:spPr>
          <a:xfrm>
            <a:off x="3680168" y="934909"/>
            <a:ext cx="522547" cy="4772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4D76026-B927-490D-8A8D-7EDF08B475F3}"/>
              </a:ext>
            </a:extLst>
          </p:cNvPr>
          <p:cNvCxnSpPr/>
          <p:nvPr/>
        </p:nvCxnSpPr>
        <p:spPr>
          <a:xfrm>
            <a:off x="5508104" y="3075806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33">
            <a:extLst>
              <a:ext uri="{FF2B5EF4-FFF2-40B4-BE49-F238E27FC236}">
                <a16:creationId xmlns:a16="http://schemas.microsoft.com/office/drawing/2014/main" id="{DDE17000-82AA-84C4-49C9-9913FB5D7EE8}"/>
              </a:ext>
            </a:extLst>
          </p:cNvPr>
          <p:cNvSpPr/>
          <p:nvPr/>
        </p:nvSpPr>
        <p:spPr>
          <a:xfrm>
            <a:off x="6119583" y="2778337"/>
            <a:ext cx="483247" cy="242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NM</a:t>
            </a:r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6414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361</Words>
  <Application>Microsoft Office PowerPoint</Application>
  <PresentationFormat>Diavetítés a képernyőre (16:9 oldalarány)</PresentationFormat>
  <Paragraphs>52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Kontortema</vt:lpstr>
      <vt:lpstr>SRNTGT089 SCUD Facility</vt:lpstr>
      <vt:lpstr>SRNTGT089 SCUD Facility</vt:lpstr>
      <vt:lpstr>SRNTGT089 SCUD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471</cp:revision>
  <dcterms:created xsi:type="dcterms:W3CDTF">2019-03-12T22:01:00Z</dcterms:created>
  <dcterms:modified xsi:type="dcterms:W3CDTF">2025-01-04T19:25:28Z</dcterms:modified>
</cp:coreProperties>
</file>